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7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80" r:id="rId15"/>
    <p:sldId id="278" r:id="rId16"/>
    <p:sldId id="279" r:id="rId17"/>
    <p:sldId id="281" r:id="rId18"/>
    <p:sldId id="282" r:id="rId19"/>
    <p:sldId id="283" r:id="rId20"/>
    <p:sldId id="256" r:id="rId21"/>
    <p:sldId id="257" r:id="rId22"/>
    <p:sldId id="258" r:id="rId23"/>
    <p:sldId id="260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84171" autoAdjust="0"/>
  </p:normalViewPr>
  <p:slideViewPr>
    <p:cSldViewPr>
      <p:cViewPr>
        <p:scale>
          <a:sx n="110" d="100"/>
          <a:sy n="110" d="100"/>
        </p:scale>
        <p:origin x="-164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5BC61-0EBA-4C05-A550-159BFAE3A38E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994AD-9956-4CEB-A87A-647FB04A7B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27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1</a:t>
            </a:r>
          </a:p>
          <a:p>
            <a:r>
              <a:rPr lang="en-GB" dirty="0"/>
              <a:t>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A: View outer surfaces, B: View muzzle/barrel, C: Hands of shooter, D: Pipe cleaner at cleaning process of the barrel, E: Sampling technique of the barrel through the </a:t>
            </a:r>
            <a:r>
              <a:rPr lang="en-GB" dirty="0" err="1"/>
              <a:t>muzzel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239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10</a:t>
            </a:r>
          </a:p>
          <a:p>
            <a:r>
              <a:rPr lang="en-GB" dirty="0"/>
              <a:t>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Nobel 9 mm Black Powder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A: View outer surfaces, B: View muzzle/barrel, C: Hands of shooter, D: Backspatter traces visible on cylinder and trigger guard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49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11</a:t>
            </a:r>
          </a:p>
          <a:p>
            <a:r>
              <a:rPr lang="en-GB" dirty="0"/>
              <a:t>Weapon: Reck Commander Pistol</a:t>
            </a:r>
          </a:p>
          <a:p>
            <a:r>
              <a:rPr lang="en-GB" dirty="0"/>
              <a:t>Ammunition: Walther 8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A: View outer surfaces, B: View muzzle/barrel, C: Hands of shooter, D: Minimal traces at pipe cleaner from inside the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640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12</a:t>
            </a:r>
          </a:p>
          <a:p>
            <a:r>
              <a:rPr lang="en-GB" dirty="0"/>
              <a:t>Weapon: Reck Commander Pistol</a:t>
            </a:r>
          </a:p>
          <a:p>
            <a:r>
              <a:rPr lang="en-GB" dirty="0"/>
              <a:t>Ammunition: Walther 8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A: View outer surfaces, B: View muzzle/barrel, C: Hands of shooter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013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Supp. Fig.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Entrance Site at </a:t>
            </a:r>
            <a:r>
              <a:rPr lang="en-GB" dirty="0" err="1"/>
              <a:t>gelatin</a:t>
            </a:r>
            <a:r>
              <a:rPr lang="en-GB" dirty="0"/>
              <a:t> blocks after shots</a:t>
            </a:r>
          </a:p>
          <a:p>
            <a:r>
              <a:rPr lang="en-GB" dirty="0"/>
              <a:t>A: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B: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C: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D: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Özkursan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E: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Özkursan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F: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Walther 9 mm</a:t>
            </a:r>
          </a:p>
          <a:p>
            <a:r>
              <a:rPr lang="en-GB" dirty="0"/>
              <a:t>Model Setup: Single layer chamois leather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352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Supp. Fig. 13 (cont.)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Entrance Site at </a:t>
            </a:r>
            <a:r>
              <a:rPr lang="en-GB" dirty="0" err="1"/>
              <a:t>gelatin</a:t>
            </a:r>
            <a:r>
              <a:rPr lang="en-GB" dirty="0"/>
              <a:t> blocks after shots</a:t>
            </a:r>
          </a:p>
          <a:p>
            <a:r>
              <a:rPr lang="en-GB" dirty="0"/>
              <a:t>G: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</a:t>
            </a:r>
            <a:r>
              <a:rPr lang="en-GB" dirty="0" err="1"/>
              <a:t>Geco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H: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Walther 9 mm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I: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Nobel 9 mm Black Powder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J: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Nobel 9 mm Black Powder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K: Weapon: Reck Commander Pistol</a:t>
            </a:r>
          </a:p>
          <a:p>
            <a:r>
              <a:rPr lang="en-GB" dirty="0"/>
              <a:t>Ammunition: Walther 8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L: Weapon: Reck Commander Pistol</a:t>
            </a:r>
          </a:p>
          <a:p>
            <a:r>
              <a:rPr lang="en-GB" dirty="0"/>
              <a:t>Ammunition: Walther 8 mm</a:t>
            </a:r>
          </a:p>
          <a:p>
            <a:r>
              <a:rPr lang="en-GB" dirty="0"/>
              <a:t>Model Setup: Double layer chamois leather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572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Supp. Fig. 14</a:t>
            </a:r>
          </a:p>
          <a:p>
            <a:r>
              <a:rPr lang="en-GB" dirty="0"/>
              <a:t>Wound Cavity Morphologies with side view and 0.5 cm cut slices (scanned with 600 dpi)</a:t>
            </a:r>
          </a:p>
          <a:p>
            <a:r>
              <a:rPr lang="en-GB" dirty="0"/>
              <a:t>A: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B: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C: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 + vacuum bag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47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Supp. Fig. 14 (cont.)</a:t>
            </a:r>
          </a:p>
          <a:p>
            <a:r>
              <a:rPr lang="en-GB" dirty="0"/>
              <a:t>Wound Cavity Morphologies with side view and 0.5 cm cut slices (scanned with 600 dpi)</a:t>
            </a:r>
          </a:p>
          <a:p>
            <a:r>
              <a:rPr lang="en-GB" dirty="0"/>
              <a:t>D: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Özkursan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E: 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Özkursan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F: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Walther 9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Wound cavity not deep enough to cut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55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Supp. Fig. 14 (cont.)</a:t>
            </a:r>
          </a:p>
          <a:p>
            <a:r>
              <a:rPr lang="en-GB" dirty="0"/>
              <a:t>Wound Cavity Morphologies with side view and 0.5 cm cut slices (scanned with 600 dpi)</a:t>
            </a:r>
          </a:p>
          <a:p>
            <a:r>
              <a:rPr lang="en-GB" dirty="0"/>
              <a:t>G: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</a:t>
            </a:r>
            <a:r>
              <a:rPr lang="en-GB" dirty="0" err="1"/>
              <a:t>Geco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H: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Walther 9 mm</a:t>
            </a:r>
          </a:p>
          <a:p>
            <a:r>
              <a:rPr lang="en-GB" dirty="0"/>
              <a:t>Model Setup: Single layer chamois leather + vacuum bag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Wound cavity not deep enough to cut</a:t>
            </a:r>
          </a:p>
          <a:p>
            <a:r>
              <a:rPr lang="en-GB" dirty="0"/>
              <a:t>I: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Nobel 9 mm Black Powder</a:t>
            </a:r>
          </a:p>
          <a:p>
            <a:r>
              <a:rPr lang="en-GB" dirty="0"/>
              <a:t>Model Setup: Single layer chamois leather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393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Supp. Fig. 14 (cont.)</a:t>
            </a:r>
          </a:p>
          <a:p>
            <a:r>
              <a:rPr lang="en-GB" dirty="0"/>
              <a:t>Wound Cavity Morphologies with side view and 0.5 cm cut slices (scanned with 600 dpi)</a:t>
            </a:r>
          </a:p>
          <a:p>
            <a:r>
              <a:rPr lang="en-GB" dirty="0"/>
              <a:t>J: 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Nobel 9 mm Black Powder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K: Weapon: Reck Commander Pistol</a:t>
            </a:r>
          </a:p>
          <a:p>
            <a:r>
              <a:rPr lang="en-GB" dirty="0"/>
              <a:t>Ammunition: Walther 8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L: Weapon: Reck Commander Pistol</a:t>
            </a:r>
          </a:p>
          <a:p>
            <a:r>
              <a:rPr lang="en-GB" dirty="0"/>
              <a:t>Ammunition: Walther 8 mm</a:t>
            </a:r>
          </a:p>
          <a:p>
            <a:r>
              <a:rPr lang="en-GB" dirty="0"/>
              <a:t>Model Setup: Double layer chamois leather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629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15</a:t>
            </a:r>
          </a:p>
          <a:p>
            <a:r>
              <a:rPr lang="en-GB" dirty="0" smtClean="0"/>
              <a:t>Skull model </a:t>
            </a:r>
            <a:r>
              <a:rPr lang="en-GB" dirty="0"/>
              <a:t>(SYNBONE, Switzerland) shot with </a:t>
            </a:r>
            <a:r>
              <a:rPr lang="en-GB" dirty="0" err="1"/>
              <a:t>Ekol</a:t>
            </a:r>
            <a:r>
              <a:rPr lang="en-GB" dirty="0"/>
              <a:t> First pistol and </a:t>
            </a:r>
            <a:r>
              <a:rPr lang="en-GB" dirty="0" err="1"/>
              <a:t>Skullfire</a:t>
            </a:r>
            <a:r>
              <a:rPr lang="en-GB" dirty="0"/>
              <a:t> ammunition to a glued-on skin simulant (double layer chamois </a:t>
            </a:r>
            <a:r>
              <a:rPr lang="en-GB" dirty="0" smtClean="0"/>
              <a:t>leather) causing </a:t>
            </a:r>
            <a:r>
              <a:rPr lang="en-GB" dirty="0"/>
              <a:t>large defects.</a:t>
            </a:r>
          </a:p>
          <a:p>
            <a:r>
              <a:rPr lang="en-GB" dirty="0"/>
              <a:t>A Right side of skull, B Left side of skull, both defects at the area between temporal and parietal bone.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79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2</a:t>
            </a:r>
          </a:p>
          <a:p>
            <a:r>
              <a:rPr lang="en-GB" dirty="0"/>
              <a:t>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A: View Outer surfaces, B: View muzzle/barrel, C: Hands of shooter, D: Detachable parts of pistol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931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Supp. Fig. 16</a:t>
            </a:r>
          </a:p>
          <a:p>
            <a:r>
              <a:rPr lang="de-DE" dirty="0"/>
              <a:t>Shots at 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frying</a:t>
            </a:r>
            <a:r>
              <a:rPr lang="de-DE" dirty="0"/>
              <a:t> </a:t>
            </a:r>
            <a:r>
              <a:rPr lang="de-DE" dirty="0" err="1"/>
              <a:t>chicken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Zoraki</a:t>
            </a:r>
            <a:r>
              <a:rPr lang="de-DE" dirty="0"/>
              <a:t> 9 mm P.A.K. </a:t>
            </a:r>
            <a:r>
              <a:rPr lang="de-DE" dirty="0" err="1"/>
              <a:t>model</a:t>
            </a:r>
            <a:r>
              <a:rPr lang="de-DE" dirty="0"/>
              <a:t> 917 </a:t>
            </a:r>
            <a:r>
              <a:rPr lang="de-DE" dirty="0" err="1"/>
              <a:t>pistol</a:t>
            </a:r>
            <a:endParaRPr lang="de-DE" dirty="0"/>
          </a:p>
          <a:p>
            <a:r>
              <a:rPr lang="de-DE" dirty="0"/>
              <a:t>A, B Contact </a:t>
            </a:r>
            <a:r>
              <a:rPr lang="de-DE" dirty="0" err="1"/>
              <a:t>shot</a:t>
            </a:r>
            <a:r>
              <a:rPr lang="de-DE" dirty="0"/>
              <a:t> at </a:t>
            </a:r>
            <a:r>
              <a:rPr lang="de-DE" dirty="0" err="1"/>
              <a:t>chicken</a:t>
            </a:r>
            <a:r>
              <a:rPr lang="de-DE" dirty="0"/>
              <a:t> </a:t>
            </a:r>
            <a:r>
              <a:rPr lang="de-DE" dirty="0" err="1" smtClean="0"/>
              <a:t>breast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 smtClean="0"/>
              <a:t>photos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P. Cachée (Sachverständigenbüro</a:t>
            </a:r>
            <a:r>
              <a:rPr lang="de-DE" baseline="0" dirty="0" smtClean="0"/>
              <a:t> Cachée))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853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Supp. Fig. 16 (</a:t>
            </a:r>
            <a:r>
              <a:rPr lang="de-DE" dirty="0" err="1"/>
              <a:t>cont</a:t>
            </a:r>
            <a:r>
              <a:rPr lang="de-DE" dirty="0"/>
              <a:t>.)</a:t>
            </a:r>
          </a:p>
          <a:p>
            <a:r>
              <a:rPr lang="de-DE" dirty="0"/>
              <a:t>Shots at 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frying</a:t>
            </a:r>
            <a:r>
              <a:rPr lang="de-DE" dirty="0"/>
              <a:t> </a:t>
            </a:r>
            <a:r>
              <a:rPr lang="de-DE" dirty="0" err="1"/>
              <a:t>chicken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Zoraki</a:t>
            </a:r>
            <a:r>
              <a:rPr lang="de-DE" dirty="0"/>
              <a:t> 9 mm P.A.K. </a:t>
            </a:r>
            <a:r>
              <a:rPr lang="de-DE" dirty="0" err="1"/>
              <a:t>model</a:t>
            </a:r>
            <a:r>
              <a:rPr lang="de-DE" dirty="0"/>
              <a:t> 917 </a:t>
            </a:r>
            <a:r>
              <a:rPr lang="de-DE" dirty="0" err="1"/>
              <a:t>pistol</a:t>
            </a:r>
            <a:endParaRPr lang="de-DE" dirty="0"/>
          </a:p>
          <a:p>
            <a:r>
              <a:rPr lang="de-DE" dirty="0"/>
              <a:t>C, D Shot </a:t>
            </a:r>
            <a:r>
              <a:rPr lang="de-DE" dirty="0" err="1"/>
              <a:t>from</a:t>
            </a:r>
            <a:r>
              <a:rPr lang="de-DE" dirty="0"/>
              <a:t> ca. 5 cm </a:t>
            </a:r>
            <a:r>
              <a:rPr lang="de-DE" dirty="0" err="1"/>
              <a:t>distance</a:t>
            </a:r>
            <a:r>
              <a:rPr lang="de-DE" dirty="0"/>
              <a:t> at </a:t>
            </a:r>
            <a:r>
              <a:rPr lang="de-DE" dirty="0" err="1"/>
              <a:t>chicken</a:t>
            </a:r>
            <a:r>
              <a:rPr lang="de-DE" dirty="0"/>
              <a:t> </a:t>
            </a:r>
            <a:r>
              <a:rPr lang="de-DE" dirty="0" smtClean="0"/>
              <a:t>leg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(</a:t>
            </a:r>
            <a:r>
              <a:rPr lang="de-DE" dirty="0" err="1" smtClean="0"/>
              <a:t>photos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P. Cachée (Sachverständigenbüro</a:t>
            </a:r>
            <a:r>
              <a:rPr lang="de-DE" baseline="0" dirty="0" smtClean="0"/>
              <a:t> Cachée))</a:t>
            </a:r>
            <a:endParaRPr lang="de-DE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511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Supp. Fig. 16 (</a:t>
            </a:r>
            <a:r>
              <a:rPr lang="de-DE" dirty="0" err="1"/>
              <a:t>cont</a:t>
            </a:r>
            <a:r>
              <a:rPr lang="de-DE" dirty="0"/>
              <a:t>.)</a:t>
            </a:r>
          </a:p>
          <a:p>
            <a:r>
              <a:rPr lang="de-DE" dirty="0"/>
              <a:t>Shots at 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frying</a:t>
            </a:r>
            <a:r>
              <a:rPr lang="de-DE" dirty="0"/>
              <a:t> </a:t>
            </a:r>
            <a:r>
              <a:rPr lang="de-DE" dirty="0" err="1"/>
              <a:t>chicken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Zoraki</a:t>
            </a:r>
            <a:r>
              <a:rPr lang="de-DE" dirty="0"/>
              <a:t> 9 mm P.A.K. </a:t>
            </a:r>
            <a:r>
              <a:rPr lang="de-DE" dirty="0" err="1"/>
              <a:t>model</a:t>
            </a:r>
            <a:r>
              <a:rPr lang="de-DE" dirty="0"/>
              <a:t> 917 </a:t>
            </a:r>
            <a:r>
              <a:rPr lang="de-DE" dirty="0" err="1"/>
              <a:t>pistol</a:t>
            </a:r>
            <a:endParaRPr lang="de-DE" dirty="0"/>
          </a:p>
          <a:p>
            <a:r>
              <a:rPr lang="de-DE" dirty="0"/>
              <a:t>E-H Shot </a:t>
            </a:r>
            <a:r>
              <a:rPr lang="de-DE" dirty="0" err="1"/>
              <a:t>from</a:t>
            </a:r>
            <a:r>
              <a:rPr lang="de-DE" dirty="0"/>
              <a:t> ca. 5 cm at </a:t>
            </a:r>
            <a:r>
              <a:rPr lang="de-DE" dirty="0" err="1"/>
              <a:t>chicken</a:t>
            </a:r>
            <a:r>
              <a:rPr lang="de-DE" dirty="0"/>
              <a:t> leg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smtClean="0"/>
              <a:t>time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(</a:t>
            </a:r>
            <a:r>
              <a:rPr lang="de-DE" dirty="0" err="1" smtClean="0"/>
              <a:t>photos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P. Cachée (Sachverständigenbüro</a:t>
            </a:r>
            <a:r>
              <a:rPr lang="de-DE" baseline="0" dirty="0" smtClean="0"/>
              <a:t> Cachée))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327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17</a:t>
            </a:r>
          </a:p>
          <a:p>
            <a:r>
              <a:rPr lang="en-GB" dirty="0" smtClean="0"/>
              <a:t>Contact shots </a:t>
            </a:r>
            <a:r>
              <a:rPr lang="en-GB" dirty="0"/>
              <a:t>to wooden </a:t>
            </a:r>
            <a:r>
              <a:rPr lang="en-GB" dirty="0" smtClean="0"/>
              <a:t>board </a:t>
            </a:r>
          </a:p>
          <a:p>
            <a:r>
              <a:rPr lang="en-GB" dirty="0" smtClean="0"/>
              <a:t>A Contact shot, </a:t>
            </a:r>
            <a:r>
              <a:rPr lang="en-GB" dirty="0" err="1" smtClean="0"/>
              <a:t>caliber</a:t>
            </a:r>
            <a:r>
              <a:rPr lang="en-GB" dirty="0" smtClean="0"/>
              <a:t> 9 mm P.A. bang, SRS Pistol Walther / </a:t>
            </a:r>
            <a:r>
              <a:rPr lang="en-GB" dirty="0" err="1" smtClean="0"/>
              <a:t>Umarex</a:t>
            </a:r>
            <a:r>
              <a:rPr lang="en-GB" dirty="0" smtClean="0"/>
              <a:t>, Model P22, PTB 778</a:t>
            </a:r>
          </a:p>
          <a:p>
            <a:r>
              <a:rPr lang="en-GB" dirty="0" smtClean="0"/>
              <a:t>B </a:t>
            </a:r>
            <a:r>
              <a:rPr lang="en-GB" dirty="0"/>
              <a:t>Contact shot, </a:t>
            </a:r>
            <a:r>
              <a:rPr lang="en-GB" dirty="0" err="1"/>
              <a:t>caliber</a:t>
            </a:r>
            <a:r>
              <a:rPr lang="en-GB" dirty="0"/>
              <a:t> 9 mm P.A. bang with pepper </a:t>
            </a:r>
            <a:r>
              <a:rPr lang="en-GB" dirty="0" smtClean="0"/>
              <a:t>irritant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(</a:t>
            </a:r>
            <a:r>
              <a:rPr lang="de-DE" dirty="0" err="1" smtClean="0"/>
              <a:t>photos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Landeskriminalamt</a:t>
            </a:r>
            <a:r>
              <a:rPr lang="de-DE" baseline="0" dirty="0" smtClean="0"/>
              <a:t> Schleswig-Holstein)</a:t>
            </a:r>
            <a:endParaRPr lang="de-DE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22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3</a:t>
            </a:r>
          </a:p>
          <a:p>
            <a:r>
              <a:rPr lang="en-GB" dirty="0"/>
              <a:t>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Skullfire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A: View outer surfaces, B: View muzzle/barrel, C: Hands of shooter, D: Flowthrough with biological traces at rinsing the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12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4</a:t>
            </a:r>
          </a:p>
          <a:p>
            <a:r>
              <a:rPr lang="en-GB" dirty="0"/>
              <a:t>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Özkursan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A: View outer surfaces, B: View muzzle/barrel, C: Hands of shooter, D: Detachable slide with traces on inner surface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693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5</a:t>
            </a:r>
          </a:p>
          <a:p>
            <a:r>
              <a:rPr lang="en-GB" dirty="0"/>
              <a:t>Weapon: </a:t>
            </a:r>
            <a:r>
              <a:rPr lang="en-GB" dirty="0" err="1"/>
              <a:t>Ekol</a:t>
            </a:r>
            <a:r>
              <a:rPr lang="en-GB" dirty="0"/>
              <a:t> </a:t>
            </a:r>
            <a:r>
              <a:rPr lang="en-GB" dirty="0" err="1"/>
              <a:t>Firat</a:t>
            </a:r>
            <a:r>
              <a:rPr lang="en-GB" dirty="0"/>
              <a:t> pistol</a:t>
            </a:r>
          </a:p>
          <a:p>
            <a:r>
              <a:rPr lang="en-GB" dirty="0"/>
              <a:t>Ammunition: </a:t>
            </a:r>
            <a:r>
              <a:rPr lang="en-GB" dirty="0" err="1"/>
              <a:t>Özkursan</a:t>
            </a:r>
            <a:r>
              <a:rPr lang="en-GB" dirty="0"/>
              <a:t> 9 mm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A: View outer surfaces, B: View muzzle/barrel, C: Hands of shooter, D: Backspatter traces on shooter’s </a:t>
            </a:r>
            <a:r>
              <a:rPr lang="en-GB" dirty="0" smtClean="0"/>
              <a:t>clothes </a:t>
            </a:r>
            <a:r>
              <a:rPr lang="en-GB" dirty="0"/>
              <a:t>and mask, E: Traces on small detachable parts of pistol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061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6</a:t>
            </a:r>
          </a:p>
          <a:p>
            <a:r>
              <a:rPr lang="en-GB" dirty="0"/>
              <a:t>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Walther 9 mm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A: View outer surfaces, B: View muzzle/barrel, C: Hands of shooter, D: Flowthrough with biological traces at rinsing the barrel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918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7</a:t>
            </a:r>
          </a:p>
          <a:p>
            <a:r>
              <a:rPr lang="en-GB" dirty="0"/>
              <a:t>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</a:t>
            </a:r>
            <a:r>
              <a:rPr lang="en-GB" dirty="0" err="1"/>
              <a:t>Geco</a:t>
            </a:r>
            <a:r>
              <a:rPr lang="en-GB" dirty="0"/>
              <a:t> 9 mm</a:t>
            </a:r>
          </a:p>
          <a:p>
            <a:r>
              <a:rPr lang="en-GB" dirty="0"/>
              <a:t>Model Setup: Double layer chamois leather</a:t>
            </a:r>
          </a:p>
          <a:p>
            <a:r>
              <a:rPr lang="en-GB" dirty="0"/>
              <a:t>A: View outer surfaces, B: View muzzle/barrel, C: Hands of shooter, D: Backspatter traces visible on cylinder and trigger guard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39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8</a:t>
            </a:r>
          </a:p>
          <a:p>
            <a:r>
              <a:rPr lang="en-GB" dirty="0"/>
              <a:t>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Walther 9 mm</a:t>
            </a:r>
          </a:p>
          <a:p>
            <a:r>
              <a:rPr lang="en-GB" dirty="0"/>
              <a:t>Model Setup: Single layer chamois leather + vacuum bag</a:t>
            </a:r>
          </a:p>
          <a:p>
            <a:r>
              <a:rPr lang="en-GB" dirty="0"/>
              <a:t>A: View outer surfaces, B: View muzzle/barrel, C: Hands of shooter, D: View from top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81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Supp. Fig. 9</a:t>
            </a:r>
          </a:p>
          <a:p>
            <a:r>
              <a:rPr lang="en-GB" dirty="0"/>
              <a:t>Weapon: </a:t>
            </a:r>
            <a:r>
              <a:rPr lang="en-GB" dirty="0" err="1"/>
              <a:t>Zoraki</a:t>
            </a:r>
            <a:r>
              <a:rPr lang="en-GB" dirty="0"/>
              <a:t> R1 Revolver</a:t>
            </a:r>
          </a:p>
          <a:p>
            <a:r>
              <a:rPr lang="en-GB" dirty="0"/>
              <a:t>Ammunition: Nobel 9 mm Black Powder</a:t>
            </a:r>
          </a:p>
          <a:p>
            <a:r>
              <a:rPr lang="en-GB" dirty="0"/>
              <a:t>Model Setup: Single layer chamois leather</a:t>
            </a:r>
          </a:p>
          <a:p>
            <a:r>
              <a:rPr lang="en-GB" dirty="0"/>
              <a:t>A: View outer surfaces, B: View muzzle/barrel, C: Hands of shooter, D: Traces collected from cartridge chamber in cylinder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94AD-9956-4CEB-A87A-647FB04A7B0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03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17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05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64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39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97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1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66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198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8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63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51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A733-6A64-450F-9308-C05D00D58BFA}" type="datetimeFigureOut">
              <a:rPr lang="de-DE" smtClean="0"/>
              <a:t>06.11.2020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7AF1-BD66-4280-9EA0-B24C37BAC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07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18" Type="http://schemas.openxmlformats.org/officeDocument/2006/relationships/image" Target="../media/image10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19" Type="http://schemas.openxmlformats.org/officeDocument/2006/relationships/image" Target="../media/image105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18" Type="http://schemas.openxmlformats.org/officeDocument/2006/relationships/image" Target="../media/image121.png"/><Relationship Id="rId3" Type="http://schemas.openxmlformats.org/officeDocument/2006/relationships/image" Target="../media/image106.jpeg"/><Relationship Id="rId21" Type="http://schemas.openxmlformats.org/officeDocument/2006/relationships/image" Target="../media/image124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9.jpeg"/><Relationship Id="rId20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23" Type="http://schemas.openxmlformats.org/officeDocument/2006/relationships/image" Target="../media/image126.png"/><Relationship Id="rId10" Type="http://schemas.openxmlformats.org/officeDocument/2006/relationships/image" Target="../media/image113.png"/><Relationship Id="rId19" Type="http://schemas.openxmlformats.org/officeDocument/2006/relationships/image" Target="../media/image122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Relationship Id="rId22" Type="http://schemas.openxmlformats.org/officeDocument/2006/relationships/image" Target="../media/image1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7C6C050-F894-4AD3-9872-E11AB0301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8" y="3159984"/>
            <a:ext cx="3631932" cy="36338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B093169-1D4B-43A7-9812-5A3D98CAC3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6" y="2612235"/>
            <a:ext cx="4091770" cy="21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9C44ACB-219B-43AA-A542-A3A0AEA50C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27175"/>
            <a:ext cx="2875965" cy="28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DF42139-2D1D-4898-B47C-37E6ECB947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50" y="4960336"/>
            <a:ext cx="3305754" cy="18335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76A64A7-B894-48B0-A7BF-2BCE2957DA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3" y="482116"/>
            <a:ext cx="4395961" cy="193877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A4332E1-3BF5-4DAC-B455-C69D7FE99B9D}"/>
              </a:ext>
            </a:extLst>
          </p:cNvPr>
          <p:cNvSpPr txBox="1"/>
          <p:nvPr/>
        </p:nvSpPr>
        <p:spPr>
          <a:xfrm>
            <a:off x="32023" y="205155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D6607FED-E454-4932-A6F9-2F849F389F5C}"/>
              </a:ext>
            </a:extLst>
          </p:cNvPr>
          <p:cNvSpPr txBox="1"/>
          <p:nvPr/>
        </p:nvSpPr>
        <p:spPr>
          <a:xfrm>
            <a:off x="5436098" y="6424531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C52070DF-9BFC-42AC-B988-D9C741895441}"/>
              </a:ext>
            </a:extLst>
          </p:cNvPr>
          <p:cNvSpPr txBox="1"/>
          <p:nvPr/>
        </p:nvSpPr>
        <p:spPr>
          <a:xfrm>
            <a:off x="352091" y="647845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E8F7BEC7-1C34-4DA4-8180-60FA848DF20F}"/>
              </a:ext>
            </a:extLst>
          </p:cNvPr>
          <p:cNvSpPr txBox="1"/>
          <p:nvPr/>
        </p:nvSpPr>
        <p:spPr>
          <a:xfrm>
            <a:off x="48791" y="441324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263357E3-6981-46E4-AD30-98A3561E935D}"/>
              </a:ext>
            </a:extLst>
          </p:cNvPr>
          <p:cNvSpPr txBox="1"/>
          <p:nvPr/>
        </p:nvSpPr>
        <p:spPr>
          <a:xfrm>
            <a:off x="6149660" y="256211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2EAF8E2C-4C9A-4ACE-8B15-8873EA86A2FA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</a:t>
            </a:r>
          </a:p>
        </p:txBody>
      </p:sp>
    </p:spTree>
    <p:extLst>
      <p:ext uri="{BB962C8B-B14F-4D97-AF65-F5344CB8AC3E}">
        <p14:creationId xmlns:p14="http://schemas.microsoft.com/office/powerpoint/2010/main" val="15953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60368C4-74F4-4C48-92EE-4A20CB5B96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76" y="4149081"/>
            <a:ext cx="4355684" cy="17685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98AF69A-3B83-4CE3-8B38-6B15019D86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26" y="3555449"/>
            <a:ext cx="3962229" cy="322628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609849BB-5DA8-48FF-BEA1-9991AFE846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59193"/>
            <a:ext cx="2479311" cy="3429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6519D0A-18F1-481E-91C0-4CDBFAB7CE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1" y="464668"/>
            <a:ext cx="4551769" cy="26180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C4A46E7F-958B-4D60-94A1-2C17BB623F69}"/>
              </a:ext>
            </a:extLst>
          </p:cNvPr>
          <p:cNvSpPr txBox="1"/>
          <p:nvPr/>
        </p:nvSpPr>
        <p:spPr>
          <a:xfrm>
            <a:off x="25394" y="271338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98ED29A9-026B-4B48-B5E9-F77071598FE5}"/>
              </a:ext>
            </a:extLst>
          </p:cNvPr>
          <p:cNvSpPr txBox="1"/>
          <p:nvPr/>
        </p:nvSpPr>
        <p:spPr>
          <a:xfrm>
            <a:off x="5611011" y="315248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2E332C8-9B84-421A-901F-1A139D56CE2B}"/>
              </a:ext>
            </a:extLst>
          </p:cNvPr>
          <p:cNvSpPr txBox="1"/>
          <p:nvPr/>
        </p:nvSpPr>
        <p:spPr>
          <a:xfrm>
            <a:off x="169410" y="554830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B23E4900-48A7-4796-AB08-DC14DD17A106}"/>
              </a:ext>
            </a:extLst>
          </p:cNvPr>
          <p:cNvSpPr txBox="1"/>
          <p:nvPr/>
        </p:nvSpPr>
        <p:spPr>
          <a:xfrm>
            <a:off x="4786653" y="355943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B5B580AA-DEE9-4968-9123-5BF73D12422C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10</a:t>
            </a:r>
          </a:p>
        </p:txBody>
      </p:sp>
    </p:spTree>
    <p:extLst>
      <p:ext uri="{BB962C8B-B14F-4D97-AF65-F5344CB8AC3E}">
        <p14:creationId xmlns:p14="http://schemas.microsoft.com/office/powerpoint/2010/main" val="281726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B782E67-F34F-4D1B-8F6E-CDA3651488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16633"/>
            <a:ext cx="3860213" cy="36828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503E3BA-2AA7-464C-A4D6-15379FD26D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119" y="4365104"/>
            <a:ext cx="3803674" cy="20162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7B349F9-CBB8-47A2-A05C-B0D5B76CD5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1" y="404665"/>
            <a:ext cx="4941431" cy="30243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4F7C029-472D-46A0-9801-16F854E4403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1" y="3829246"/>
            <a:ext cx="4982500" cy="25736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AED995B8-C3A0-4784-B93A-68D9921B22D5}"/>
              </a:ext>
            </a:extLst>
          </p:cNvPr>
          <p:cNvSpPr txBox="1"/>
          <p:nvPr/>
        </p:nvSpPr>
        <p:spPr>
          <a:xfrm>
            <a:off x="65751" y="30596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88FC73A1-77E7-4493-B6A9-8D91D4A560AE}"/>
              </a:ext>
            </a:extLst>
          </p:cNvPr>
          <p:cNvSpPr txBox="1"/>
          <p:nvPr/>
        </p:nvSpPr>
        <p:spPr>
          <a:xfrm>
            <a:off x="5148064" y="345991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243EB8DD-8B0D-408F-ACA9-49A82784DAE1}"/>
              </a:ext>
            </a:extLst>
          </p:cNvPr>
          <p:cNvSpPr txBox="1"/>
          <p:nvPr/>
        </p:nvSpPr>
        <p:spPr>
          <a:xfrm>
            <a:off x="65751" y="611941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BD12641A-D352-42CA-9F83-545E28B22F26}"/>
              </a:ext>
            </a:extLst>
          </p:cNvPr>
          <p:cNvSpPr txBox="1"/>
          <p:nvPr/>
        </p:nvSpPr>
        <p:spPr>
          <a:xfrm>
            <a:off x="5170119" y="603357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33521261-DF8F-45DB-BCA6-8AB6AE873791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11</a:t>
            </a:r>
          </a:p>
        </p:txBody>
      </p:sp>
    </p:spTree>
    <p:extLst>
      <p:ext uri="{BB962C8B-B14F-4D97-AF65-F5344CB8AC3E}">
        <p14:creationId xmlns:p14="http://schemas.microsoft.com/office/powerpoint/2010/main" val="428923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4B843B8-5CA2-4D5B-BEEE-B8D235F6F4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46" y="4437112"/>
            <a:ext cx="4414654" cy="17452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4380665-C12C-4449-B4E1-A391414294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2220"/>
            <a:ext cx="4893662" cy="219101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7760B86-E2DD-42EA-AD05-3A270E15A7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16632"/>
            <a:ext cx="3660087" cy="46084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FF84A4B-BE57-4C89-992B-2333597AD98B}"/>
              </a:ext>
            </a:extLst>
          </p:cNvPr>
          <p:cNvSpPr txBox="1"/>
          <p:nvPr/>
        </p:nvSpPr>
        <p:spPr>
          <a:xfrm>
            <a:off x="0" y="260246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95AA6B07-AF11-482A-A002-8922B1E9E8AC}"/>
              </a:ext>
            </a:extLst>
          </p:cNvPr>
          <p:cNvSpPr txBox="1"/>
          <p:nvPr/>
        </p:nvSpPr>
        <p:spPr>
          <a:xfrm>
            <a:off x="5220072" y="435571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E1B067DF-4690-4071-A0AA-8704C3FA518A}"/>
              </a:ext>
            </a:extLst>
          </p:cNvPr>
          <p:cNvSpPr txBox="1"/>
          <p:nvPr/>
        </p:nvSpPr>
        <p:spPr>
          <a:xfrm>
            <a:off x="157346" y="581306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544E6A2-C4AB-4C95-BB2D-520A6F30743D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12</a:t>
            </a:r>
          </a:p>
        </p:txBody>
      </p:sp>
    </p:spTree>
    <p:extLst>
      <p:ext uri="{BB962C8B-B14F-4D97-AF65-F5344CB8AC3E}">
        <p14:creationId xmlns:p14="http://schemas.microsoft.com/office/powerpoint/2010/main" val="70603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752F604-502A-40EA-9C2A-7B919EC968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4664"/>
            <a:ext cx="2520000" cy="25623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AF9593D-2CBA-4CC8-ACAD-14CC6F4A97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404664"/>
            <a:ext cx="2520000" cy="25140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F7FDA95-E83C-432A-978B-6A8EE341347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679" y="404664"/>
            <a:ext cx="2520000" cy="25116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EF4BFCDC-04F8-47AA-ABBA-1A248BE6C3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01008"/>
            <a:ext cx="2520000" cy="25162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D8163FDA-73EF-41FD-AE85-428221934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495566"/>
            <a:ext cx="2520000" cy="25271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8CF7A7-5836-46EA-A2E0-E0F3E88A7A4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194" y="3480410"/>
            <a:ext cx="2520000" cy="252279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E2C4DD23-C435-4492-973C-6C5A96F7FE37}"/>
              </a:ext>
            </a:extLst>
          </p:cNvPr>
          <p:cNvSpPr txBox="1"/>
          <p:nvPr/>
        </p:nvSpPr>
        <p:spPr>
          <a:xfrm>
            <a:off x="395536" y="263812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2393ABF9-1DAE-433E-9887-EAE01C18F466}"/>
              </a:ext>
            </a:extLst>
          </p:cNvPr>
          <p:cNvSpPr txBox="1"/>
          <p:nvPr/>
        </p:nvSpPr>
        <p:spPr>
          <a:xfrm>
            <a:off x="3203848" y="25469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32F31345-6AC0-411A-B3A9-4573300E8FFF}"/>
              </a:ext>
            </a:extLst>
          </p:cNvPr>
          <p:cNvSpPr txBox="1"/>
          <p:nvPr/>
        </p:nvSpPr>
        <p:spPr>
          <a:xfrm>
            <a:off x="6020679" y="255899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7827ED87-A656-435E-9BC3-36F01EF3F819}"/>
              </a:ext>
            </a:extLst>
          </p:cNvPr>
          <p:cNvSpPr txBox="1"/>
          <p:nvPr/>
        </p:nvSpPr>
        <p:spPr>
          <a:xfrm>
            <a:off x="395536" y="573325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3B725948-7A5D-49A0-8EE6-0656FE8B07C3}"/>
              </a:ext>
            </a:extLst>
          </p:cNvPr>
          <p:cNvSpPr txBox="1"/>
          <p:nvPr/>
        </p:nvSpPr>
        <p:spPr>
          <a:xfrm>
            <a:off x="3183168" y="570371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93A0F263-62A0-4184-80C1-3CCE4B59109D}"/>
              </a:ext>
            </a:extLst>
          </p:cNvPr>
          <p:cNvSpPr txBox="1"/>
          <p:nvPr/>
        </p:nvSpPr>
        <p:spPr>
          <a:xfrm>
            <a:off x="5988157" y="566652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EA5E74CF-2FF6-49FF-941E-F032C7EB734B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13</a:t>
            </a:r>
          </a:p>
        </p:txBody>
      </p:sp>
    </p:spTree>
    <p:extLst>
      <p:ext uri="{BB962C8B-B14F-4D97-AF65-F5344CB8AC3E}">
        <p14:creationId xmlns:p14="http://schemas.microsoft.com/office/powerpoint/2010/main" val="1144180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9824F02-C66B-4331-8338-9369B84539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64241"/>
            <a:ext cx="2520000" cy="25236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4F5ABFC-7E3A-4A20-8B71-C178E0C4F0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467545"/>
            <a:ext cx="2520000" cy="25170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D915DF3-B4A3-42B4-9E92-A9B852F12C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64241"/>
            <a:ext cx="2520000" cy="25168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995920AF-D399-4D8A-9B34-81E3BA2B15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632593"/>
            <a:ext cx="2520000" cy="25211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867B860-F145-4F16-8CA2-B84CFD29E8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632593"/>
            <a:ext cx="2520000" cy="252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C221CE83-EDDF-4D58-BC27-994474F23DC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3646436"/>
            <a:ext cx="2520000" cy="25188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EA82A14-2DB9-4EAC-BE39-53E067B786A1}"/>
              </a:ext>
            </a:extLst>
          </p:cNvPr>
          <p:cNvSpPr txBox="1"/>
          <p:nvPr/>
        </p:nvSpPr>
        <p:spPr>
          <a:xfrm>
            <a:off x="323528" y="266277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510D0509-D557-4AFA-B2EF-D1B3E85918C4}"/>
              </a:ext>
            </a:extLst>
          </p:cNvPr>
          <p:cNvSpPr txBox="1"/>
          <p:nvPr/>
        </p:nvSpPr>
        <p:spPr>
          <a:xfrm>
            <a:off x="3171538" y="261853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9A5836BE-D1BE-4AE7-9D69-12EFCC856511}"/>
              </a:ext>
            </a:extLst>
          </p:cNvPr>
          <p:cNvSpPr txBox="1"/>
          <p:nvPr/>
        </p:nvSpPr>
        <p:spPr>
          <a:xfrm>
            <a:off x="6060165" y="261853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I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33485AD5-9BAB-416D-BE82-2D1A18A579E5}"/>
              </a:ext>
            </a:extLst>
          </p:cNvPr>
          <p:cNvSpPr txBox="1"/>
          <p:nvPr/>
        </p:nvSpPr>
        <p:spPr>
          <a:xfrm>
            <a:off x="323528" y="579597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J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AD6B8753-470C-4D33-93C6-BEE9D58EA5EF}"/>
              </a:ext>
            </a:extLst>
          </p:cNvPr>
          <p:cNvSpPr txBox="1"/>
          <p:nvPr/>
        </p:nvSpPr>
        <p:spPr>
          <a:xfrm>
            <a:off x="3142329" y="579597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K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4204F318-8E75-4134-BC8D-82F0416ADBCC}"/>
              </a:ext>
            </a:extLst>
          </p:cNvPr>
          <p:cNvSpPr txBox="1"/>
          <p:nvPr/>
        </p:nvSpPr>
        <p:spPr>
          <a:xfrm>
            <a:off x="6037447" y="579597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930AA231-A68F-4D84-9AEB-1B238D7C64EA}"/>
              </a:ext>
            </a:extLst>
          </p:cNvPr>
          <p:cNvSpPr txBox="1"/>
          <p:nvPr/>
        </p:nvSpPr>
        <p:spPr>
          <a:xfrm>
            <a:off x="-1" y="0"/>
            <a:ext cx="26997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13 </a:t>
            </a:r>
          </a:p>
        </p:txBody>
      </p:sp>
    </p:spTree>
    <p:extLst>
      <p:ext uri="{BB962C8B-B14F-4D97-AF65-F5344CB8AC3E}">
        <p14:creationId xmlns:p14="http://schemas.microsoft.com/office/powerpoint/2010/main" val="159038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FA8B52E-4041-4057-B240-6BE1743561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49" y="476672"/>
            <a:ext cx="2160000" cy="1957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FCE80935-EB2C-43D8-AFB7-545E1B2A1D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273" y="704505"/>
            <a:ext cx="1130810" cy="10119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AF590EC-DB10-471C-82EE-78CAD51CE8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221" y="739260"/>
            <a:ext cx="1025654" cy="9006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CAFE2E2-0CD6-453D-BE1E-322140906C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737" y="775808"/>
            <a:ext cx="854966" cy="8915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197A0AF-C66D-4E9A-9632-074225C0B4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703" y="648087"/>
            <a:ext cx="1171958" cy="10012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8D38B7A-E3DD-40AB-9394-C41E6BCCAAE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273" y="1645762"/>
            <a:ext cx="2051308" cy="5334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4D4E38C-BE98-4871-8375-6E8264D11E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581" y="1618542"/>
            <a:ext cx="2051308" cy="5334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D19294C-35C8-41EB-8BF5-EE675DDE44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182" y="3068955"/>
            <a:ext cx="629413" cy="5562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ECC19D92-AB32-4966-8B03-EFB981CD00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293" y="3186294"/>
            <a:ext cx="481585" cy="4587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AA85CAAB-F8FA-4659-8A0E-F426DA572B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351" b="14000"/>
          <a:stretch/>
        </p:blipFill>
        <p:spPr>
          <a:xfrm>
            <a:off x="3495197" y="3625214"/>
            <a:ext cx="1121024" cy="4587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6FAFCDEF-1A38-43BF-90FF-A0467F72B7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49" y="2564899"/>
            <a:ext cx="2160000" cy="205431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37AAFEFC-B979-4AB9-819A-3361867D920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605" y="5085179"/>
            <a:ext cx="1228346" cy="9189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F48D856F-67FB-424E-B29D-E71A95EE39A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951" y="5112611"/>
            <a:ext cx="1062230" cy="89154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F0E756F7-D4FD-4517-AC10-2C205389248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181" y="5210576"/>
            <a:ext cx="978410" cy="8001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9279C58C-A9D7-4800-9A3C-1E148AA8810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591" y="5202436"/>
            <a:ext cx="1053086" cy="81381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F3647DD9-4B93-4B44-B495-271F0E1F6E1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750" y="5992918"/>
            <a:ext cx="2051308" cy="53340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5FF52812-68EC-490C-ACF0-3B7E58668A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058" y="5992917"/>
            <a:ext cx="2051308" cy="53340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103B9C8E-1B74-4315-B4DE-F758B31A62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4749936"/>
            <a:ext cx="2160000" cy="1945311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9AE48061-2E09-4623-BD4C-7A11F4CF4CA7}"/>
              </a:ext>
            </a:extLst>
          </p:cNvPr>
          <p:cNvSpPr txBox="1"/>
          <p:nvPr/>
        </p:nvSpPr>
        <p:spPr>
          <a:xfrm>
            <a:off x="336036" y="122398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6A1A51A7-296F-492B-8FCF-CE39598D0906}"/>
              </a:ext>
            </a:extLst>
          </p:cNvPr>
          <p:cNvSpPr txBox="1"/>
          <p:nvPr/>
        </p:nvSpPr>
        <p:spPr>
          <a:xfrm>
            <a:off x="361678" y="338095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xmlns="" id="{5DB8A951-AEB6-432B-B17C-7F9F03B49378}"/>
              </a:ext>
            </a:extLst>
          </p:cNvPr>
          <p:cNvSpPr txBox="1"/>
          <p:nvPr/>
        </p:nvSpPr>
        <p:spPr>
          <a:xfrm>
            <a:off x="362525" y="553792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C8AF632B-B32A-49B0-BA0D-60F060E27669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14</a:t>
            </a:r>
          </a:p>
        </p:txBody>
      </p:sp>
    </p:spTree>
    <p:extLst>
      <p:ext uri="{BB962C8B-B14F-4D97-AF65-F5344CB8AC3E}">
        <p14:creationId xmlns:p14="http://schemas.microsoft.com/office/powerpoint/2010/main" val="1074154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D7E4521-779F-4794-8BF2-08EF6493FF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03"/>
          <a:stretch/>
        </p:blipFill>
        <p:spPr>
          <a:xfrm>
            <a:off x="1331640" y="462296"/>
            <a:ext cx="2036862" cy="18143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E0271DC-D163-4BC5-8A3F-E2FEB994C4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855" y="870495"/>
            <a:ext cx="762002" cy="6522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B590040-BF4B-4B25-8B8D-6F5404E03A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888" y="777530"/>
            <a:ext cx="697993" cy="7452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BD045AC-DBA2-41E7-B58A-CAA86BBAB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81" y="814107"/>
            <a:ext cx="704089" cy="7086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6EB581D-0FA2-4A49-8F34-9BB7014948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970" y="786675"/>
            <a:ext cx="679705" cy="7360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DDC5D0D2-DAD2-41CF-97E0-8AE2F34023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855" y="1522768"/>
            <a:ext cx="2004064" cy="5196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FA16FC2F-8869-495F-9A66-906AE70A6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147"/>
          <a:stretch/>
        </p:blipFill>
        <p:spPr>
          <a:xfrm>
            <a:off x="5393919" y="1522768"/>
            <a:ext cx="838756" cy="51968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B0C916E-0245-4666-ABF3-8DD25C589B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369597"/>
            <a:ext cx="2402678" cy="21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FC8B4A7B-24C3-48DB-B7A5-24F3A55168F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503" y="2921507"/>
            <a:ext cx="1392939" cy="101498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7A2B782C-7F03-4EAE-AC94-50C66F14F1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900" y="2994659"/>
            <a:ext cx="1240539" cy="9418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4E7EA6F7-B2B2-4C6B-8414-C4DF48A8DF6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97" y="3011423"/>
            <a:ext cx="1309119" cy="92507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AD4ED84B-DB56-4877-8A74-550D97432E1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232" y="3072383"/>
            <a:ext cx="1194818" cy="86411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3518D250-1B2D-4355-897F-63953C5D76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224" y="3936493"/>
            <a:ext cx="2004064" cy="51968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1BA2DC63-F65A-4BAF-8F1C-ADFA597C01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288" y="3936493"/>
            <a:ext cx="2004064" cy="51968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6D2D34CC-5D29-4543-AD5C-C5FB68F2C5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34"/>
          <a:stretch/>
        </p:blipFill>
        <p:spPr>
          <a:xfrm>
            <a:off x="7747392" y="3936493"/>
            <a:ext cx="1155658" cy="51968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46B430EB-C7C7-4E59-8550-7C4AEB8E298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4622562"/>
            <a:ext cx="2088646" cy="216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C41975A8-718E-46A0-AFD3-E7BDC1930B5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929" y="4625271"/>
            <a:ext cx="2711786" cy="216000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79C6CCF5-375B-435C-82D4-4B748E69A238}"/>
              </a:ext>
            </a:extLst>
          </p:cNvPr>
          <p:cNvSpPr txBox="1"/>
          <p:nvPr/>
        </p:nvSpPr>
        <p:spPr>
          <a:xfrm>
            <a:off x="347737" y="96548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xmlns="" id="{ECC4E1DA-B873-4757-B613-520749179657}"/>
              </a:ext>
            </a:extLst>
          </p:cNvPr>
          <p:cNvSpPr txBox="1"/>
          <p:nvPr/>
        </p:nvSpPr>
        <p:spPr>
          <a:xfrm>
            <a:off x="347737" y="313510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xmlns="" id="{959D1C43-CCB4-40DA-9C19-3655AD8D0FB9}"/>
              </a:ext>
            </a:extLst>
          </p:cNvPr>
          <p:cNvSpPr txBox="1"/>
          <p:nvPr/>
        </p:nvSpPr>
        <p:spPr>
          <a:xfrm>
            <a:off x="361678" y="551789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F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xmlns="" id="{C6E12C71-3676-4A72-8AAC-EEE1C39E2654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14</a:t>
            </a:r>
          </a:p>
        </p:txBody>
      </p:sp>
    </p:spTree>
    <p:extLst>
      <p:ext uri="{BB962C8B-B14F-4D97-AF65-F5344CB8AC3E}">
        <p14:creationId xmlns:p14="http://schemas.microsoft.com/office/powerpoint/2010/main" val="14617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D975823-2BE9-4FCE-B068-5DE04273B4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404904"/>
            <a:ext cx="2388348" cy="216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75093BC-F3A2-4716-B26C-E14A31AA42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614" y="1039133"/>
            <a:ext cx="850394" cy="89154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00B2F56-53C4-4BD6-8C2E-C3115D28EB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071137"/>
            <a:ext cx="868682" cy="8595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4514BCE7-C6AC-40D5-A95D-6F04CF0662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690" y="1208298"/>
            <a:ext cx="781814" cy="7223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A4D33F2-94B9-4B5C-86EC-42FAEC2553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353" y="1180865"/>
            <a:ext cx="850394" cy="7498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0C35D969-5407-44B4-8CBA-DA4A3AF2F0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374" y="1930675"/>
            <a:ext cx="1857760" cy="5379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44C5206-DA1A-456E-9B15-C07D0F9168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614" y="1930675"/>
            <a:ext cx="1857760" cy="53797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BC6A66A0-1150-452C-860A-3DD49147A194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910C1D3B-4600-4C4E-BB0C-51D44D44FDB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960" y="2623149"/>
            <a:ext cx="1879389" cy="180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4B74521C-8A92-4553-83AE-58F76475097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623149"/>
            <a:ext cx="1744908" cy="18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9600F443-1915-4377-A906-CDE5F347DB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88" y="4573141"/>
            <a:ext cx="2433334" cy="21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3C773CDB-64F1-4548-B0D1-CFBDE36E86F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744" y="4573141"/>
            <a:ext cx="1103378" cy="95250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59DE2DCB-394D-4C89-9080-7469E7DD364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122" y="4675249"/>
            <a:ext cx="1033274" cy="85039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9A36DE2A-9F3A-4A4B-8025-6085541426D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597" y="4615813"/>
            <a:ext cx="1030226" cy="9098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92EEB887-950C-4DB7-A1B1-9ED6B3E1062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823" y="4647817"/>
            <a:ext cx="1056134" cy="87782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0BF37567-BE47-4A57-9F82-3EAF57F0A4E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588" y="5525643"/>
            <a:ext cx="1039370" cy="80467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584E6662-0C62-4A87-9C3A-C9BE9077E84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600" y="5525643"/>
            <a:ext cx="790958" cy="75743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567D5324-E342-49A9-A8EF-057715C6477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558" y="5528691"/>
            <a:ext cx="763526" cy="75438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CA41AC4D-D219-4AF8-A199-B0A12D5E9BC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084" y="5525643"/>
            <a:ext cx="1888240" cy="52882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7FC64B37-B133-4CA3-841D-692168BA9846}"/>
              </a:ext>
            </a:extLst>
          </p:cNvPr>
          <p:cNvSpPr txBox="1"/>
          <p:nvPr/>
        </p:nvSpPr>
        <p:spPr>
          <a:xfrm>
            <a:off x="347737" y="96548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FF2C8D81-77EA-408C-B17C-E24E42DF3ACE}"/>
              </a:ext>
            </a:extLst>
          </p:cNvPr>
          <p:cNvSpPr txBox="1"/>
          <p:nvPr/>
        </p:nvSpPr>
        <p:spPr>
          <a:xfrm>
            <a:off x="347737" y="313510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H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97CF3AC0-18AF-46D4-B642-C455D74CCE40}"/>
              </a:ext>
            </a:extLst>
          </p:cNvPr>
          <p:cNvSpPr txBox="1"/>
          <p:nvPr/>
        </p:nvSpPr>
        <p:spPr>
          <a:xfrm>
            <a:off x="361678" y="551789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243349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E888868E-C88C-480B-9C4C-3F63AF2D1337}"/>
              </a:ext>
            </a:extLst>
          </p:cNvPr>
          <p:cNvSpPr txBox="1"/>
          <p:nvPr/>
        </p:nvSpPr>
        <p:spPr>
          <a:xfrm>
            <a:off x="347737" y="96548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J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1D3EBA6-9C57-427D-B9BE-EA62849C6979}"/>
              </a:ext>
            </a:extLst>
          </p:cNvPr>
          <p:cNvSpPr txBox="1"/>
          <p:nvPr/>
        </p:nvSpPr>
        <p:spPr>
          <a:xfrm>
            <a:off x="347737" y="313510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B624510C-EB58-4984-9F18-872B3B4AE86F}"/>
              </a:ext>
            </a:extLst>
          </p:cNvPr>
          <p:cNvSpPr txBox="1"/>
          <p:nvPr/>
        </p:nvSpPr>
        <p:spPr>
          <a:xfrm>
            <a:off x="361678" y="551789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FEE0A141-1202-4CA0-94EF-55BECC8638EB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3DEF553-2E12-44FD-9A9B-E3901A0DFE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10" y="369332"/>
            <a:ext cx="2464171" cy="18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33FC00FF-52A8-41A8-BF91-F13A8A4888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987" y="369332"/>
            <a:ext cx="1251207" cy="11262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0F3B1D5F-B41C-4BBC-AE0D-4DA5566D14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94" y="733568"/>
            <a:ext cx="982982" cy="76200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978AC6E8-AEB5-4BFE-8DD9-416A94FDC23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227" y="732044"/>
            <a:ext cx="996698" cy="76352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AA291F6B-4DAE-486F-955E-1798C300B1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925" y="732044"/>
            <a:ext cx="996698" cy="7635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FDD3DB96-F9A6-4C2A-B55C-F7BC00B7E9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958" y="681752"/>
            <a:ext cx="996698" cy="81381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113EB578-D930-42C7-9498-570051BF21B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738" y="1495570"/>
            <a:ext cx="845822" cy="77267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8F793E2F-EE5B-4207-B755-010430A2AD2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194" y="1495570"/>
            <a:ext cx="800102" cy="69799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C36F0FB4-8F71-4EDD-B4A3-9C676A07A0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175" y="1495570"/>
            <a:ext cx="868682" cy="66598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F7D40475-EFF8-4400-830E-57F5169417E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432" y="1495570"/>
            <a:ext cx="1962916" cy="4831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1CCF6334-EEBD-494E-8E5F-28F74B80DA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92" y="2514438"/>
            <a:ext cx="2350805" cy="19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1E64BF32-735F-4E17-B90C-2840000A0FB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91" y="4688669"/>
            <a:ext cx="2459596" cy="19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3533826E-FE73-4D8F-90A4-0572D2A1C94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987" y="3054625"/>
            <a:ext cx="743714" cy="67970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64347163-A012-4F3D-BC8D-0DC7C2E9FC7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701" y="3125723"/>
            <a:ext cx="679705" cy="60655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4960EA50-BEE3-4D87-B54A-6DF2CCA7A55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406" y="3208019"/>
            <a:ext cx="569977" cy="52425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xmlns="" id="{5E179C8B-3059-4BE9-BDDE-23A6C2FE566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383" y="3296411"/>
            <a:ext cx="569977" cy="43586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B5E02865-2060-49EC-BA55-BC69A1963FD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738" y="3723131"/>
            <a:ext cx="1985776" cy="47853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1D771E2D-0586-4D8C-9660-424E2A11C70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668" y="5074411"/>
            <a:ext cx="1065278" cy="88697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EE9F191A-FC7B-4B44-8523-252019287C9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946" y="5082116"/>
            <a:ext cx="989078" cy="8732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xmlns="" id="{8E13DCA2-0700-44EB-82A7-16F085AA034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024" y="5210217"/>
            <a:ext cx="864110" cy="7528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xmlns="" id="{68BD4487-0F95-484D-873E-ACAD2AF83FC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263" y="5187357"/>
            <a:ext cx="900686" cy="77571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xmlns="" id="{B9CA6D5E-6606-4D38-9AD2-B60F3C9A61F2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949" y="5108109"/>
            <a:ext cx="1112522" cy="854966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xmlns="" id="{7CEEE771-2DC3-4974-9FC3-4673F9DCF36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539" y="5955370"/>
            <a:ext cx="1985776" cy="47853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xmlns="" id="{566D2A61-2E29-4599-9C4B-D314A6FB2EE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42" y="5957233"/>
            <a:ext cx="1985776" cy="4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18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63DEC9A8-5EE7-4997-BBA4-1355A5EFFF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98983"/>
            <a:ext cx="4070493" cy="36450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1A12876-1116-425D-960B-1D26A8567C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78" y="1498983"/>
            <a:ext cx="4617828" cy="36450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6E02EBCA-A4A5-4ED4-BF93-1A685A773BAA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446C0653-D957-41A0-BDA1-27D446CE3340}"/>
              </a:ext>
            </a:extLst>
          </p:cNvPr>
          <p:cNvSpPr txBox="1"/>
          <p:nvPr/>
        </p:nvSpPr>
        <p:spPr>
          <a:xfrm>
            <a:off x="107504" y="478062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3F6DF8D7-05BB-4332-AE14-2DF408A80A64}"/>
              </a:ext>
            </a:extLst>
          </p:cNvPr>
          <p:cNvSpPr txBox="1"/>
          <p:nvPr/>
        </p:nvSpPr>
        <p:spPr>
          <a:xfrm>
            <a:off x="4388378" y="477467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7544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D828649-013B-4B4B-863A-EE9FD3F618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4" y="764704"/>
            <a:ext cx="4926884" cy="223224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94D819D3-8CA2-4997-BE75-CDFF2C6ABA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077" y="31677"/>
            <a:ext cx="4083923" cy="372886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04A7BE3-8D05-4642-8C27-9E984EBE76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7626"/>
            <a:ext cx="4915030" cy="22737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5689271-EB01-4FE3-9029-8721394A1C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076" y="3919691"/>
            <a:ext cx="4083924" cy="28276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C70FD32-998F-42E4-B408-92A7119D10CF}"/>
              </a:ext>
            </a:extLst>
          </p:cNvPr>
          <p:cNvSpPr txBox="1"/>
          <p:nvPr/>
        </p:nvSpPr>
        <p:spPr>
          <a:xfrm>
            <a:off x="-11854" y="260624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DCFE7812-444D-410A-AB47-98154FC30ADB}"/>
              </a:ext>
            </a:extLst>
          </p:cNvPr>
          <p:cNvSpPr txBox="1"/>
          <p:nvPr/>
        </p:nvSpPr>
        <p:spPr>
          <a:xfrm>
            <a:off x="5042674" y="3391211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FB9CB757-6045-4A40-ADDC-A179DE27F353}"/>
              </a:ext>
            </a:extLst>
          </p:cNvPr>
          <p:cNvSpPr txBox="1"/>
          <p:nvPr/>
        </p:nvSpPr>
        <p:spPr>
          <a:xfrm>
            <a:off x="-11854" y="600239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9B92377D-EF82-4AEB-9187-12FF8F437A94}"/>
              </a:ext>
            </a:extLst>
          </p:cNvPr>
          <p:cNvSpPr txBox="1"/>
          <p:nvPr/>
        </p:nvSpPr>
        <p:spPr>
          <a:xfrm>
            <a:off x="5060076" y="637796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0A81D4A2-7726-4DA3-A2CB-011241764C71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2</a:t>
            </a:r>
          </a:p>
        </p:txBody>
      </p:sp>
    </p:spTree>
    <p:extLst>
      <p:ext uri="{BB962C8B-B14F-4D97-AF65-F5344CB8AC3E}">
        <p14:creationId xmlns:p14="http://schemas.microsoft.com/office/powerpoint/2010/main" val="3968081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104456" cy="370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262" y="1200499"/>
            <a:ext cx="4276212" cy="366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C82D7731-DB53-4AA4-9C5B-93B54976C9AA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40E0144A-0093-413B-A3EF-53E9114A25F1}"/>
              </a:ext>
            </a:extLst>
          </p:cNvPr>
          <p:cNvSpPr txBox="1"/>
          <p:nvPr/>
        </p:nvSpPr>
        <p:spPr>
          <a:xfrm>
            <a:off x="251520" y="455581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A6F96A2-B213-4F4D-B63B-EC783A439540}"/>
              </a:ext>
            </a:extLst>
          </p:cNvPr>
          <p:cNvSpPr txBox="1"/>
          <p:nvPr/>
        </p:nvSpPr>
        <p:spPr>
          <a:xfrm>
            <a:off x="4499994" y="453086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4298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90574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692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3C400F61-5FC8-4B1A-B1E6-00910F1B90CE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69AC44C-F09F-43ED-ADE7-48431E5EADF5}"/>
              </a:ext>
            </a:extLst>
          </p:cNvPr>
          <p:cNvSpPr txBox="1"/>
          <p:nvPr/>
        </p:nvSpPr>
        <p:spPr>
          <a:xfrm>
            <a:off x="306213" y="457183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75F0A66E-27B2-422C-BE6D-D4CAAFA9C4AE}"/>
              </a:ext>
            </a:extLst>
          </p:cNvPr>
          <p:cNvSpPr txBox="1"/>
          <p:nvPr/>
        </p:nvSpPr>
        <p:spPr>
          <a:xfrm>
            <a:off x="4651211" y="457183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61053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324802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5" y="404664"/>
            <a:ext cx="3648539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3573015"/>
            <a:ext cx="3248025" cy="29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4" y="3573015"/>
            <a:ext cx="3648539" cy="29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249B7FD5-4388-4B19-9822-505B6EF24CF5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7F6BB546-222B-4AD3-A620-80BCFE874237}"/>
              </a:ext>
            </a:extLst>
          </p:cNvPr>
          <p:cNvSpPr txBox="1"/>
          <p:nvPr/>
        </p:nvSpPr>
        <p:spPr>
          <a:xfrm>
            <a:off x="898169" y="614273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19D3ADCD-4E5D-4FD3-AC96-FD9679085160}"/>
              </a:ext>
            </a:extLst>
          </p:cNvPr>
          <p:cNvSpPr txBox="1"/>
          <p:nvPr/>
        </p:nvSpPr>
        <p:spPr>
          <a:xfrm>
            <a:off x="4355974" y="614273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E51CD2C-96F2-4E21-A17F-0B1D0CF24D33}"/>
              </a:ext>
            </a:extLst>
          </p:cNvPr>
          <p:cNvSpPr txBox="1"/>
          <p:nvPr/>
        </p:nvSpPr>
        <p:spPr>
          <a:xfrm>
            <a:off x="899591" y="307857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DB23EB7-F310-4F18-99BD-22F7014A3AFB}"/>
              </a:ext>
            </a:extLst>
          </p:cNvPr>
          <p:cNvSpPr txBox="1"/>
          <p:nvPr/>
        </p:nvSpPr>
        <p:spPr>
          <a:xfrm>
            <a:off x="4357344" y="307857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595300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FEA22E77-3522-4C24-A338-C3A0C590ABFB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17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7D49BDA0-90A2-46AD-851E-D100A58D33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47242"/>
            <a:ext cx="4003893" cy="25635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CD6B274-99E1-46D4-A9C3-0B5514F4A0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378782"/>
            <a:ext cx="2884180" cy="21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0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57AB7A2-FA35-4381-8AD8-2226753245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6" y="4005064"/>
            <a:ext cx="4283968" cy="24341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4DC59CE-AEA1-4EFC-B124-7CBF1F59BD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60649"/>
            <a:ext cx="3685302" cy="31789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40326E1-93EC-4446-8505-3944D39A3F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332"/>
            <a:ext cx="4540551" cy="30596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7300BBE-7202-4CD3-B993-FC37E762DD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99" y="3505260"/>
            <a:ext cx="3491880" cy="311049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E58D0367-C72F-4987-9C17-80F231CCD809}"/>
              </a:ext>
            </a:extLst>
          </p:cNvPr>
          <p:cNvSpPr txBox="1"/>
          <p:nvPr/>
        </p:nvSpPr>
        <p:spPr>
          <a:xfrm>
            <a:off x="0" y="30596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CB7EA7B3-E8E1-4C8E-9402-B891C8E5145A}"/>
              </a:ext>
            </a:extLst>
          </p:cNvPr>
          <p:cNvSpPr txBox="1"/>
          <p:nvPr/>
        </p:nvSpPr>
        <p:spPr>
          <a:xfrm>
            <a:off x="5436096" y="309401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85DDF8FA-C325-462B-B02B-A9764CFCEECF}"/>
              </a:ext>
            </a:extLst>
          </p:cNvPr>
          <p:cNvSpPr txBox="1"/>
          <p:nvPr/>
        </p:nvSpPr>
        <p:spPr>
          <a:xfrm>
            <a:off x="136865" y="6069841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C8144A7-7954-425F-9C7D-AFD5B2CB9047}"/>
              </a:ext>
            </a:extLst>
          </p:cNvPr>
          <p:cNvSpPr txBox="1"/>
          <p:nvPr/>
        </p:nvSpPr>
        <p:spPr>
          <a:xfrm>
            <a:off x="5459299" y="625450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E528FB5B-D7DF-4525-BB0C-D5224CFFBA5A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3</a:t>
            </a:r>
          </a:p>
        </p:txBody>
      </p:sp>
    </p:spTree>
    <p:extLst>
      <p:ext uri="{BB962C8B-B14F-4D97-AF65-F5344CB8AC3E}">
        <p14:creationId xmlns:p14="http://schemas.microsoft.com/office/powerpoint/2010/main" val="76314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45B5311-C98E-4F39-9749-7D0760F43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1975"/>
            <a:ext cx="4228263" cy="22916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010AD5A-4979-4F41-B92D-BD5C9BF222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" y="584335"/>
            <a:ext cx="4445058" cy="25214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9914750-FEB3-4E08-ADCC-A545162FAD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3573016"/>
            <a:ext cx="3187550" cy="29511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8F239BB-1D8A-48E1-8C9E-2161665D06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504" y="191679"/>
            <a:ext cx="3187550" cy="312126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DA2D41C-1F99-4919-873A-705B56B599F9}"/>
              </a:ext>
            </a:extLst>
          </p:cNvPr>
          <p:cNvSpPr txBox="1"/>
          <p:nvPr/>
        </p:nvSpPr>
        <p:spPr>
          <a:xfrm>
            <a:off x="-104" y="273644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3C8D915-F4A8-46E9-B16E-95D129E02763}"/>
              </a:ext>
            </a:extLst>
          </p:cNvPr>
          <p:cNvSpPr txBox="1"/>
          <p:nvPr/>
        </p:nvSpPr>
        <p:spPr>
          <a:xfrm>
            <a:off x="5370665" y="295111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34011BC3-A29D-440E-A668-B421717E105D}"/>
              </a:ext>
            </a:extLst>
          </p:cNvPr>
          <p:cNvSpPr txBox="1"/>
          <p:nvPr/>
        </p:nvSpPr>
        <p:spPr>
          <a:xfrm>
            <a:off x="-104" y="590433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0F473D69-5572-4C11-9615-B49209C4F0AE}"/>
              </a:ext>
            </a:extLst>
          </p:cNvPr>
          <p:cNvSpPr txBox="1"/>
          <p:nvPr/>
        </p:nvSpPr>
        <p:spPr>
          <a:xfrm>
            <a:off x="5392504" y="621261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1D204143-1AD5-45EC-A7FA-FDB720F6736F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4</a:t>
            </a:r>
          </a:p>
        </p:txBody>
      </p:sp>
    </p:spTree>
    <p:extLst>
      <p:ext uri="{BB962C8B-B14F-4D97-AF65-F5344CB8AC3E}">
        <p14:creationId xmlns:p14="http://schemas.microsoft.com/office/powerpoint/2010/main" val="76785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4B907BB-B847-4AD5-A557-35CB5A9A0F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52" y="188640"/>
            <a:ext cx="3474087" cy="28083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1B92309-5B83-445A-8001-2D1DD883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" y="455715"/>
            <a:ext cx="4198735" cy="246824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0A309E8-39B3-49C2-A26A-E1C3E5228C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" y="4036291"/>
            <a:ext cx="3681080" cy="16175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9769EE0-13AD-4AF0-83DF-CD8A04F4B6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838" y="3645024"/>
            <a:ext cx="2310972" cy="258434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DDEAE90A-8142-4F0C-8440-B8CAF3B984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3688293"/>
            <a:ext cx="2538045" cy="231356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A0B425EC-0132-4A43-821E-E0742E515E45}"/>
              </a:ext>
            </a:extLst>
          </p:cNvPr>
          <p:cNvSpPr txBox="1"/>
          <p:nvPr/>
        </p:nvSpPr>
        <p:spPr>
          <a:xfrm>
            <a:off x="17731" y="25556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6F1FF6A5-F39A-4D3F-8FDB-975F47BFE3AC}"/>
              </a:ext>
            </a:extLst>
          </p:cNvPr>
          <p:cNvSpPr txBox="1"/>
          <p:nvPr/>
        </p:nvSpPr>
        <p:spPr>
          <a:xfrm>
            <a:off x="5605833" y="264311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C733FBBB-5ECE-419D-90C3-8B7721F5C348}"/>
              </a:ext>
            </a:extLst>
          </p:cNvPr>
          <p:cNvSpPr txBox="1"/>
          <p:nvPr/>
        </p:nvSpPr>
        <p:spPr>
          <a:xfrm>
            <a:off x="4014467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E8FB30B1-68BC-476D-BB06-0E6562AEF29B}"/>
              </a:ext>
            </a:extLst>
          </p:cNvPr>
          <p:cNvSpPr txBox="1"/>
          <p:nvPr/>
        </p:nvSpPr>
        <p:spPr>
          <a:xfrm>
            <a:off x="6444208" y="565189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AC8C2318-AF96-4EA1-ABC2-3878A5172865}"/>
              </a:ext>
            </a:extLst>
          </p:cNvPr>
          <p:cNvSpPr txBox="1"/>
          <p:nvPr/>
        </p:nvSpPr>
        <p:spPr>
          <a:xfrm>
            <a:off x="17731" y="528256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6A517C65-7E20-4DA1-AF91-6D979B1C54DB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5</a:t>
            </a:r>
          </a:p>
        </p:txBody>
      </p:sp>
    </p:spTree>
    <p:extLst>
      <p:ext uri="{BB962C8B-B14F-4D97-AF65-F5344CB8AC3E}">
        <p14:creationId xmlns:p14="http://schemas.microsoft.com/office/powerpoint/2010/main" val="145975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875905B-8DA5-465D-A173-2E8694B7B3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437112"/>
            <a:ext cx="4320480" cy="21231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2BAB4E9-F0C8-4F8B-9394-9E4425ACFC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94" y="836712"/>
            <a:ext cx="4409790" cy="27712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6FED85E-E1B5-440F-86C7-7EE004CD41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772755"/>
            <a:ext cx="2808312" cy="27875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FFB3725-C6D4-48C8-98D1-DFD93C29D2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758" y="202733"/>
            <a:ext cx="3383020" cy="34187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63FA2472-6C58-47B0-B7B4-455F2ADD246B}"/>
              </a:ext>
            </a:extLst>
          </p:cNvPr>
          <p:cNvSpPr txBox="1"/>
          <p:nvPr/>
        </p:nvSpPr>
        <p:spPr>
          <a:xfrm>
            <a:off x="0" y="325374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7B332AF3-802C-40F1-B823-09D5F00EE496}"/>
              </a:ext>
            </a:extLst>
          </p:cNvPr>
          <p:cNvSpPr txBox="1"/>
          <p:nvPr/>
        </p:nvSpPr>
        <p:spPr>
          <a:xfrm>
            <a:off x="5292080" y="325218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6FB15E26-1F3D-49B8-AFE0-AA4B1109C6B0}"/>
              </a:ext>
            </a:extLst>
          </p:cNvPr>
          <p:cNvSpPr txBox="1"/>
          <p:nvPr/>
        </p:nvSpPr>
        <p:spPr>
          <a:xfrm>
            <a:off x="40407" y="62096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D759279F-024D-4C6C-B5C5-3A49A8F01F05}"/>
              </a:ext>
            </a:extLst>
          </p:cNvPr>
          <p:cNvSpPr txBox="1"/>
          <p:nvPr/>
        </p:nvSpPr>
        <p:spPr>
          <a:xfrm>
            <a:off x="5584481" y="61909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9E74BB7-26EF-45A4-A587-9A278F261F51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6</a:t>
            </a:r>
          </a:p>
        </p:txBody>
      </p:sp>
    </p:spTree>
    <p:extLst>
      <p:ext uri="{BB962C8B-B14F-4D97-AF65-F5344CB8AC3E}">
        <p14:creationId xmlns:p14="http://schemas.microsoft.com/office/powerpoint/2010/main" val="273835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68AC38A-5040-4248-A608-0D0C19DF30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41" y="4365104"/>
            <a:ext cx="4392488" cy="20482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68C1398-F9F7-4054-A90C-3EFB8040BD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764704"/>
            <a:ext cx="3961346" cy="20173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125BC2F-4B1A-42DB-B9E7-A514655DE0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192177"/>
            <a:ext cx="3961346" cy="22354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6D5B28B-952D-46B0-9755-2ED45538911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" y="609330"/>
            <a:ext cx="4572000" cy="28196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A314E9DF-E304-4A0E-A931-E0D9B038D997}"/>
              </a:ext>
            </a:extLst>
          </p:cNvPr>
          <p:cNvSpPr txBox="1"/>
          <p:nvPr/>
        </p:nvSpPr>
        <p:spPr>
          <a:xfrm>
            <a:off x="72008" y="30596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0477A26C-83B9-4E09-B355-473A783FFAF8}"/>
              </a:ext>
            </a:extLst>
          </p:cNvPr>
          <p:cNvSpPr txBox="1"/>
          <p:nvPr/>
        </p:nvSpPr>
        <p:spPr>
          <a:xfrm>
            <a:off x="5004048" y="248115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251E7E7F-5ECF-4ECA-9F31-E3F4734018CB}"/>
              </a:ext>
            </a:extLst>
          </p:cNvPr>
          <p:cNvSpPr txBox="1"/>
          <p:nvPr/>
        </p:nvSpPr>
        <p:spPr>
          <a:xfrm>
            <a:off x="40407" y="611363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C9EE64D3-8CF4-4A2B-A0A7-2432661564AF}"/>
              </a:ext>
            </a:extLst>
          </p:cNvPr>
          <p:cNvSpPr txBox="1"/>
          <p:nvPr/>
        </p:nvSpPr>
        <p:spPr>
          <a:xfrm>
            <a:off x="4860032" y="611363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0A231B3-9D42-4F6A-8DEB-E148F9886C97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7</a:t>
            </a:r>
          </a:p>
        </p:txBody>
      </p:sp>
    </p:spTree>
    <p:extLst>
      <p:ext uri="{BB962C8B-B14F-4D97-AF65-F5344CB8AC3E}">
        <p14:creationId xmlns:p14="http://schemas.microsoft.com/office/powerpoint/2010/main" val="874608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38498A7-3B50-4580-B474-DE462EEA64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9" y="4581128"/>
            <a:ext cx="4752574" cy="219609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07ED0FDE-65AF-4ACC-BFAB-853DA249D0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572" y="188640"/>
            <a:ext cx="4061129" cy="39604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9BF975A-131F-4760-921D-54883B8EE7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9" y="476672"/>
            <a:ext cx="4845583" cy="32746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91AF8E3-021C-4B78-8E4B-1CE1D3AC95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149" y="4797152"/>
            <a:ext cx="4011606" cy="17281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7E1F164-4E98-4468-849B-D2783CAD3F3D}"/>
              </a:ext>
            </a:extLst>
          </p:cNvPr>
          <p:cNvSpPr txBox="1"/>
          <p:nvPr/>
        </p:nvSpPr>
        <p:spPr>
          <a:xfrm>
            <a:off x="23499" y="338198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24E12080-F75A-4F7C-8C98-A644C4172A95}"/>
              </a:ext>
            </a:extLst>
          </p:cNvPr>
          <p:cNvSpPr txBox="1"/>
          <p:nvPr/>
        </p:nvSpPr>
        <p:spPr>
          <a:xfrm>
            <a:off x="4983694" y="37797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4CDA35AC-488D-49A4-AED6-EFDE679C8B1B}"/>
              </a:ext>
            </a:extLst>
          </p:cNvPr>
          <p:cNvSpPr txBox="1"/>
          <p:nvPr/>
        </p:nvSpPr>
        <p:spPr>
          <a:xfrm>
            <a:off x="0" y="6429521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EB379C38-1F45-45D0-B8D9-9D68F838710D}"/>
              </a:ext>
            </a:extLst>
          </p:cNvPr>
          <p:cNvSpPr txBox="1"/>
          <p:nvPr/>
        </p:nvSpPr>
        <p:spPr>
          <a:xfrm>
            <a:off x="5029598" y="61560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0DAEA1DA-BCD3-405C-AD4A-26F6A82E7B85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8</a:t>
            </a:r>
          </a:p>
        </p:txBody>
      </p:sp>
    </p:spTree>
    <p:extLst>
      <p:ext uri="{BB962C8B-B14F-4D97-AF65-F5344CB8AC3E}">
        <p14:creationId xmlns:p14="http://schemas.microsoft.com/office/powerpoint/2010/main" val="3221599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9474BC0-AB1B-4E43-A890-A29E0F475F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311"/>
            <a:ext cx="4469875" cy="31517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A22A31C-0442-49E9-9341-3306380D33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8" y="4149080"/>
            <a:ext cx="4543829" cy="20608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59D1889-0D2B-4C97-A750-6531F99D4A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205287"/>
            <a:ext cx="2892621" cy="37277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A56AF09-57D6-4BD1-BF47-14FEFD4BB2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588" y="4149080"/>
            <a:ext cx="4098697" cy="26415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821300D-0863-45E9-B9E5-4EA442102A8A}"/>
              </a:ext>
            </a:extLst>
          </p:cNvPr>
          <p:cNvSpPr txBox="1"/>
          <p:nvPr/>
        </p:nvSpPr>
        <p:spPr>
          <a:xfrm>
            <a:off x="0" y="32036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EE247A4D-D7FA-47C6-8766-3ECC875CC21E}"/>
              </a:ext>
            </a:extLst>
          </p:cNvPr>
          <p:cNvSpPr txBox="1"/>
          <p:nvPr/>
        </p:nvSpPr>
        <p:spPr>
          <a:xfrm>
            <a:off x="5522725" y="35637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EAF17A65-DF42-4D3A-BB01-168815655F35}"/>
              </a:ext>
            </a:extLst>
          </p:cNvPr>
          <p:cNvSpPr txBox="1"/>
          <p:nvPr/>
        </p:nvSpPr>
        <p:spPr>
          <a:xfrm>
            <a:off x="-6516" y="584524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F39CD385-C5B7-4752-BF70-1178D336C2F5}"/>
              </a:ext>
            </a:extLst>
          </p:cNvPr>
          <p:cNvSpPr txBox="1"/>
          <p:nvPr/>
        </p:nvSpPr>
        <p:spPr>
          <a:xfrm>
            <a:off x="4901588" y="6421287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CCEC4E8-DBD3-48EC-9B7E-875F71112157}"/>
              </a:ext>
            </a:extLst>
          </p:cNvPr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9</a:t>
            </a:r>
          </a:p>
        </p:txBody>
      </p:sp>
    </p:spTree>
    <p:extLst>
      <p:ext uri="{BB962C8B-B14F-4D97-AF65-F5344CB8AC3E}">
        <p14:creationId xmlns:p14="http://schemas.microsoft.com/office/powerpoint/2010/main" val="115486871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Microsoft Office PowerPoint</Application>
  <PresentationFormat>Bildschirmpräsentation (4:3)</PresentationFormat>
  <Paragraphs>295</Paragraphs>
  <Slides>23</Slides>
  <Notes>23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UKSH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Cornelius Courts</dc:creator>
  <cp:lastModifiedBy>Dr. Cornelius Courts</cp:lastModifiedBy>
  <cp:revision>39</cp:revision>
  <dcterms:created xsi:type="dcterms:W3CDTF">2020-08-27T09:06:14Z</dcterms:created>
  <dcterms:modified xsi:type="dcterms:W3CDTF">2020-11-06T08:02:11Z</dcterms:modified>
</cp:coreProperties>
</file>