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 ML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&lt;1</c:v>
                </c:pt>
                <c:pt idx="1">
                  <c:v>1 to 1.9</c:v>
                </c:pt>
                <c:pt idx="2">
                  <c:v>2 to 2.9</c:v>
                </c:pt>
                <c:pt idx="3">
                  <c:v>3 to 3.9</c:v>
                </c:pt>
                <c:pt idx="4">
                  <c:v>4 to 4.9</c:v>
                </c:pt>
                <c:pt idx="5">
                  <c:v>5 to 5.9</c:v>
                </c:pt>
                <c:pt idx="6">
                  <c:v>6 to 6.9</c:v>
                </c:pt>
                <c:pt idx="7">
                  <c:v>7 to 7.9</c:v>
                </c:pt>
                <c:pt idx="8">
                  <c:v>8 to 8.9</c:v>
                </c:pt>
                <c:pt idx="9">
                  <c:v>9 to 9.9</c:v>
                </c:pt>
                <c:pt idx="10">
                  <c:v>10 to 10.9</c:v>
                </c:pt>
                <c:pt idx="11">
                  <c:v>11 to 11.9</c:v>
                </c:pt>
                <c:pt idx="12">
                  <c:v>12 to 12.9</c:v>
                </c:pt>
                <c:pt idx="13">
                  <c:v>13 to 13.9</c:v>
                </c:pt>
                <c:pt idx="14">
                  <c:v>14 to 14.9</c:v>
                </c:pt>
                <c:pt idx="15">
                  <c:v>15. to 15.9</c:v>
                </c:pt>
                <c:pt idx="16">
                  <c:v>16 to 16.9</c:v>
                </c:pt>
                <c:pt idx="17">
                  <c:v>17 to 17.9</c:v>
                </c:pt>
                <c:pt idx="18">
                  <c:v>18 to 18.9</c:v>
                </c:pt>
                <c:pt idx="19">
                  <c:v>19 to 19.9</c:v>
                </c:pt>
                <c:pt idx="20">
                  <c:v>20 and above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0.27</c:v>
                </c:pt>
                <c:pt idx="1">
                  <c:v>0.24</c:v>
                </c:pt>
                <c:pt idx="2">
                  <c:v>0.25</c:v>
                </c:pt>
                <c:pt idx="3">
                  <c:v>0.27</c:v>
                </c:pt>
                <c:pt idx="4">
                  <c:v>0.3</c:v>
                </c:pt>
                <c:pt idx="5">
                  <c:v>0.33</c:v>
                </c:pt>
                <c:pt idx="6">
                  <c:v>0.38</c:v>
                </c:pt>
                <c:pt idx="7">
                  <c:v>0.4</c:v>
                </c:pt>
                <c:pt idx="8">
                  <c:v>0.45</c:v>
                </c:pt>
                <c:pt idx="9">
                  <c:v>0.51</c:v>
                </c:pt>
                <c:pt idx="10">
                  <c:v>0.56000000000000005</c:v>
                </c:pt>
                <c:pt idx="11">
                  <c:v>0.56999999999999995</c:v>
                </c:pt>
                <c:pt idx="12">
                  <c:v>0.75</c:v>
                </c:pt>
                <c:pt idx="13">
                  <c:v>0.74</c:v>
                </c:pt>
                <c:pt idx="14">
                  <c:v>0.82</c:v>
                </c:pt>
                <c:pt idx="15">
                  <c:v>0.89</c:v>
                </c:pt>
                <c:pt idx="16">
                  <c:v>0.83</c:v>
                </c:pt>
                <c:pt idx="17">
                  <c:v>0.89</c:v>
                </c:pt>
                <c:pt idx="18">
                  <c:v>0.9</c:v>
                </c:pt>
                <c:pt idx="19">
                  <c:v>1.1399999999999999</c:v>
                </c:pt>
                <c:pt idx="20">
                  <c:v>1.1399999999999999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87-B141-AD1A-437857E374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8828256"/>
        <c:axId val="1878829888"/>
      </c:barChart>
      <c:catAx>
        <c:axId val="1878828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Neutrophil count</a:t>
                </a:r>
                <a:r>
                  <a:rPr lang="en-GB" baseline="0" dirty="0"/>
                  <a:t> x 10</a:t>
                </a:r>
                <a:r>
                  <a:rPr lang="en-GB" baseline="30000" dirty="0"/>
                  <a:t>9</a:t>
                </a:r>
                <a:r>
                  <a:rPr lang="en-GB" baseline="0" dirty="0"/>
                  <a:t>/L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829888"/>
        <c:crosses val="autoZero"/>
        <c:auto val="1"/>
        <c:lblAlgn val="ctr"/>
        <c:lblOffset val="100"/>
        <c:noMultiLvlLbl val="0"/>
      </c:catAx>
      <c:valAx>
        <c:axId val="187882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ML</a:t>
                </a:r>
                <a:r>
                  <a:rPr lang="en-GB" baseline="0" dirty="0"/>
                  <a:t> ratio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82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74C23-AC86-4A43-8DF5-812AB4DB7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33AA9F-7FAD-0543-82DF-DB2A16F0C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F8F5A-5870-4347-8BBC-D77454DC1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879FA-D183-4349-8589-20A5A28B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FC65D-0C50-1E4E-B81B-FD40676C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76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C8645-C31F-234B-B313-C3EC71192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C5D213-FBF6-1B48-9092-3A9E119C4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7EEE8-EF0E-2A4E-9DFF-8D80CE3D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A5850-DF72-074E-B409-40BE9C23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4C9CC-DA16-A640-B627-6295C1D8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08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8D779E-70B0-D34A-B231-655F17F4C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5E421-E5CF-4948-A40E-F197E5FA0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A1B9E-B439-644E-A3D6-A8DF2732B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D976F-FFFE-8044-8DB8-117C1D339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F7CDA-F0FB-E346-9C5E-1E4069290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34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98C3-3572-A14C-8E89-F45B1072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1C58D-4BD1-EF4D-9951-AB0497CD5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D2456-7BDC-3744-8FFB-C56228682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A2B78-7F9D-3449-8E45-875457D5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5659E-87DA-D44E-BA97-D778C7D5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26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EBFD2-116C-6340-B207-07BB7569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4F3BF-7809-204C-BDBA-E022829E8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900C4-DE45-0B49-9E0E-FE68450B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4CAE2-E780-9344-9322-5732F7C2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ACC41-2377-7940-92B5-96A12A0B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4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2EE24-F49A-1B40-A967-E6819ABE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0368C-5E8D-F445-ACDA-0A893C0F4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BFCD8-99BC-7A41-96DF-E09F74A1B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31244-E34D-AB4E-8063-CF4B65D0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1F2FC-29BF-AA41-9848-134121851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03572-2DE9-CE4B-9A75-B78EBC3D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20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7C08-8A7A-0649-94EB-EE58F9F55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071C7-BA81-814E-B6F2-6D5E16D48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9BE7B-43D2-A847-8038-D38D0063F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4E6A8F-729C-EC4C-B4C4-787050E32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2D7836-983A-2349-B3BE-F93E3F6B9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1D6A8-3DAF-A04E-B280-534CD3BB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342FAA-A712-A84D-B707-1A506BBC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544ED8-9579-6640-8BCE-8DB84130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91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892E-F1B4-0940-9F96-EA9DD3E3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12B829-B9AC-C441-9E46-7AAF4A905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3E3F0D-DC71-4842-BD0B-587A33298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AB807-C5EA-7F49-81A3-1098E0FC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82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0C660-F263-0E4C-9A03-E9788BFE0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82BEEF-169E-5043-85FB-B5918ADD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DE3CA-4694-8240-815C-D8F620F1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34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FE123-9814-4E46-86EE-D80FD05A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893C9-8806-1A41-92DB-28C0424B2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43ED2-BB2B-9E4C-BAC3-841958EFB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9029D-5214-2042-B6F1-F987956FA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8CC82-B642-5044-961B-3944D9388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39BBB-E953-FE48-9FDD-59109350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53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DA70E-8ABB-1E40-A430-A1A83DD7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91C051-D7A4-AE42-B0CE-BB501E972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0935E6-2EAD-2348-9167-DBABF86DA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24B1F-0673-AF4E-8344-7E22A1B49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C10B8-7CBE-F744-9874-9D5723CC5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DD534-76AE-CD49-B3D8-2E061387E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71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F0B5D7-03AA-2C41-A62D-7ADA9CCDC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6CC34-3593-A046-9042-FA7427AB2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5CAE-54EF-0941-A2EB-3FD6B63B2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E2DAC-9FD9-9F4D-B87A-F01D0F8469A0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82A28-4773-F04A-B882-10F38E819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5CFDD-06D3-EC45-82D9-3B4ED57B8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990C5-DC9E-6B42-BAE8-893811BA9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15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C1C6E8-0EF4-4D40-9B7F-436DE452D01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1088355"/>
              </p:ext>
            </p:extLst>
          </p:nvPr>
        </p:nvGraphicFramePr>
        <p:xfrm>
          <a:off x="0" y="1162050"/>
          <a:ext cx="10690225" cy="548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17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Bothamley</dc:creator>
  <cp:lastModifiedBy>Graham Bothamley</cp:lastModifiedBy>
  <cp:revision>1</cp:revision>
  <dcterms:created xsi:type="dcterms:W3CDTF">2020-08-06T07:26:00Z</dcterms:created>
  <dcterms:modified xsi:type="dcterms:W3CDTF">2020-08-06T07:26:47Z</dcterms:modified>
</cp:coreProperties>
</file>