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1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94D8-D863-4FA5-BD52-9F7BBDD9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3C8E6-2B12-455F-816C-265431205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EA90-1CA6-426C-BE56-2A4C7423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E8D43-A736-4762-99F0-BEAB9520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0422-E8C5-42BF-8DD2-81C5ACD6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0FFD-9CFC-47AE-AB74-56437424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82E12-DA6F-4173-A501-E97503013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D997-9D1B-4A44-ACB1-96C525C8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1AD7-45DA-4113-8605-4BDCFBC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5F7F4-666D-40C9-A92C-918A396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D4DA6-D497-4378-815B-FDD9D8970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F2668-DE79-4DE3-8090-DD6828B23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6614-097A-4651-B69B-9A7AC7D8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5E08-4C56-4EB9-BD23-3F44F1CA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487DB-25BF-4F6B-A4D5-9DC2DD0F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5FCB-E4A4-4E98-8B80-0DE4119F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2244-0CAD-4D42-8003-58078D97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625F1-8D6B-49BB-A2BB-3EB194F7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9DFD-B04A-49C1-913A-9557871E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02B6-ACAB-4746-A965-6414E8B2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1F16-35CC-46BD-931E-C0ACBE86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725C-E01C-4275-B6FF-6C9E94C4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0D677-18FB-4321-A00B-98B3E62D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9DCF0-2FB0-492A-9731-91A64F9B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9206-B9F9-4883-ABDB-36F1BABE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3AC3-E2F8-463A-A339-AFF623D9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0641-D0EC-492E-8225-7B798F4B8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7C325-9BE1-40ED-805F-F55452E4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01D3-3EE3-4ED1-B99A-C119B7B3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377B1-4985-4E65-9D6A-22BB37D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AE216-A758-4080-B2B6-7A3890F0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F012-0464-4802-825F-087F372B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5B89E-2E71-4D6C-B259-C109344C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0D2F9-8CB8-4998-8C3C-A7B009A8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A508F-B123-4048-88A2-3A73DA38F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0D3C8-7AE0-4ACA-BC60-7D4B075E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934E4-2A0B-493C-9402-7C21B580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FE503-5B93-4168-A8FF-3A0F4408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0338D-7DA4-4000-9A08-D5EE6207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5DBA-373C-4BA2-A424-CC60765C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F9F86-E915-405D-861D-7B29CA80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0A66E-7998-43E5-B57A-7C4FDCC2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ABCC0-C4AA-47BB-BAD0-14ED2BC8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8124E-13D3-458A-8BF5-F4EA2719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92670-25FF-4674-B631-05BEB772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DB7B8-9A99-432F-B65F-A353299B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E9A4-71BB-4C9B-9B16-6B3C59C4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24A2-1837-485F-B60D-E9E2C3D5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4CA7A-B73D-4358-9D4B-73EB2D9D3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AAC4C-F973-4D50-B5B9-861D686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BD852-69C8-4F8C-A759-C178A1E4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E166E-0930-41F0-95AE-1BD8F033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BB10-E377-43AB-8E92-A47972F8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0AD51-54EF-4118-BF07-A7D9FF593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D28A6-3A88-47C9-B7AC-5CBB0D598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AEE6C-44CD-44A9-8851-675C44F7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D1AC-EDBE-46A6-852F-40302BD4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395C1-1B89-4C8C-A7CB-891ABF89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90903-4B43-44A6-A112-095990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1F41-5FAD-45F9-9437-50808368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5C0B-9CB0-433D-9A52-E45C2A0DE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FFFE-E22A-4890-8CCD-D2AC2E49E35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2A7F-6B2B-467D-8840-4C6F7FD87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FDF5-A0B5-4BCD-97FA-F3DFE89CF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0711-51E0-4396-9D88-7DDCD8FD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person, indoor, posing, young&#10;&#10;Description automatically generated">
            <a:extLst>
              <a:ext uri="{FF2B5EF4-FFF2-40B4-BE49-F238E27FC236}">
                <a16:creationId xmlns:a16="http://schemas.microsoft.com/office/drawing/2014/main" id="{2A3BF715-6B71-47EC-8459-C448F5F58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" y="404341"/>
            <a:ext cx="2127649" cy="2127649"/>
          </a:xfrm>
          <a:prstGeom prst="rect">
            <a:avLst/>
          </a:prstGeom>
        </p:spPr>
      </p:pic>
      <p:pic>
        <p:nvPicPr>
          <p:cNvPr id="53" name="Picture 52" descr="A picture containing person, indoor, young, posing&#10;&#10;Description automatically generated">
            <a:extLst>
              <a:ext uri="{FF2B5EF4-FFF2-40B4-BE49-F238E27FC236}">
                <a16:creationId xmlns:a16="http://schemas.microsoft.com/office/drawing/2014/main" id="{24EFBFA8-222B-4E71-9305-5A7823D1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80" y="404341"/>
            <a:ext cx="2127649" cy="2127649"/>
          </a:xfrm>
          <a:prstGeom prst="rect">
            <a:avLst/>
          </a:prstGeom>
        </p:spPr>
      </p:pic>
      <p:pic>
        <p:nvPicPr>
          <p:cNvPr id="55" name="Picture 54" descr="A picture containing person, indoor, posing&#10;&#10;Description automatically generated">
            <a:extLst>
              <a:ext uri="{FF2B5EF4-FFF2-40B4-BE49-F238E27FC236}">
                <a16:creationId xmlns:a16="http://schemas.microsoft.com/office/drawing/2014/main" id="{26143619-F6D7-47DC-9E26-E2FD1F860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18" y="404341"/>
            <a:ext cx="2127649" cy="2127649"/>
          </a:xfrm>
          <a:prstGeom prst="rect">
            <a:avLst/>
          </a:prstGeom>
        </p:spPr>
      </p:pic>
      <p:pic>
        <p:nvPicPr>
          <p:cNvPr id="57" name="Picture 56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B73765A6-164B-4604-8E77-AF049192F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18" y="404341"/>
            <a:ext cx="2127649" cy="2127649"/>
          </a:xfrm>
          <a:prstGeom prst="rect">
            <a:avLst/>
          </a:prstGeom>
        </p:spPr>
      </p:pic>
      <p:pic>
        <p:nvPicPr>
          <p:cNvPr id="59" name="Picture 58" descr="A close up of a child&#10;&#10;Description automatically generated with medium confidence">
            <a:extLst>
              <a:ext uri="{FF2B5EF4-FFF2-40B4-BE49-F238E27FC236}">
                <a16:creationId xmlns:a16="http://schemas.microsoft.com/office/drawing/2014/main" id="{52F6ADE5-EC19-42BC-8FFB-DAE915893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18" y="404341"/>
            <a:ext cx="2127649" cy="2127649"/>
          </a:xfrm>
          <a:prstGeom prst="rect">
            <a:avLst/>
          </a:prstGeom>
        </p:spPr>
      </p:pic>
      <p:pic>
        <p:nvPicPr>
          <p:cNvPr id="61" name="Picture 60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28F5276D-F8CF-4317-A4EC-CD6B01A33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" y="2984478"/>
            <a:ext cx="2127649" cy="2127649"/>
          </a:xfrm>
          <a:prstGeom prst="rect">
            <a:avLst/>
          </a:prstGeom>
        </p:spPr>
      </p:pic>
      <p:pic>
        <p:nvPicPr>
          <p:cNvPr id="63" name="Picture 62" descr="A close up of a baby&#10;&#10;Description automatically generated with medium confidence">
            <a:extLst>
              <a:ext uri="{FF2B5EF4-FFF2-40B4-BE49-F238E27FC236}">
                <a16:creationId xmlns:a16="http://schemas.microsoft.com/office/drawing/2014/main" id="{6E6AE328-DA5B-4B5D-968A-7290E9A962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8" y="2984478"/>
            <a:ext cx="2127649" cy="2127649"/>
          </a:xfrm>
          <a:prstGeom prst="rect">
            <a:avLst/>
          </a:prstGeom>
        </p:spPr>
      </p:pic>
      <p:pic>
        <p:nvPicPr>
          <p:cNvPr id="65" name="Picture 64" descr="A picture containing person, indoor, posing&#10;&#10;Description automatically generated">
            <a:extLst>
              <a:ext uri="{FF2B5EF4-FFF2-40B4-BE49-F238E27FC236}">
                <a16:creationId xmlns:a16="http://schemas.microsoft.com/office/drawing/2014/main" id="{7BBA10B2-1D25-4D52-9949-75456AA65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6" y="2984478"/>
            <a:ext cx="2127649" cy="2127649"/>
          </a:xfrm>
          <a:prstGeom prst="rect">
            <a:avLst/>
          </a:prstGeom>
        </p:spPr>
      </p:pic>
      <p:pic>
        <p:nvPicPr>
          <p:cNvPr id="67" name="Picture 66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11FE021B-661C-44BE-B3EE-D1C51D008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4" y="2984478"/>
            <a:ext cx="2127649" cy="2127649"/>
          </a:xfrm>
          <a:prstGeom prst="rect">
            <a:avLst/>
          </a:prstGeom>
        </p:spPr>
      </p:pic>
      <p:pic>
        <p:nvPicPr>
          <p:cNvPr id="69" name="Picture 68" descr="A picture containing person, indoor, wall, posing&#10;&#10;Description automatically generated">
            <a:extLst>
              <a:ext uri="{FF2B5EF4-FFF2-40B4-BE49-F238E27FC236}">
                <a16:creationId xmlns:a16="http://schemas.microsoft.com/office/drawing/2014/main" id="{33399E33-DC6D-434E-9760-838BC585FB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18" y="2984478"/>
            <a:ext cx="2127649" cy="212764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4F8B58-D9D8-4F91-AAC7-2EA5E880745E}"/>
              </a:ext>
            </a:extLst>
          </p:cNvPr>
          <p:cNvSpPr>
            <a:spLocks noGrp="1"/>
          </p:cNvSpPr>
          <p:nvPr/>
        </p:nvSpPr>
        <p:spPr>
          <a:xfrm>
            <a:off x="114802" y="5564615"/>
            <a:ext cx="11979397" cy="11431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S1.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Imperfect examples of type 2 and type 3 fake images.  The generation of type 2 and type 3 images using the same random vector in each age group can lead to imperfect images of 'individuals' with 22q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For type 2 (top), general features, such as gender, skin tone and hair color, are not always preserved. For type 3 (bottom), the images look more consistent at depicting the same person progresses through different age groups; however, this progression is still imperfect. Also, because there are grayscale and color images in our training set, both type 2 and 3 images can show different color variations.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B5318-9EAD-479D-A8BB-0D6FD511CB8C}"/>
              </a:ext>
            </a:extLst>
          </p:cNvPr>
          <p:cNvSpPr txBox="1"/>
          <p:nvPr/>
        </p:nvSpPr>
        <p:spPr>
          <a:xfrm>
            <a:off x="117199" y="382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49963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9F8B79-E4C4-4F78-B860-7D5B821FF8BB}"/>
              </a:ext>
            </a:extLst>
          </p:cNvPr>
          <p:cNvGrpSpPr/>
          <p:nvPr/>
        </p:nvGrpSpPr>
        <p:grpSpPr>
          <a:xfrm>
            <a:off x="153773" y="326870"/>
            <a:ext cx="11614894" cy="4616580"/>
            <a:chOff x="153773" y="326870"/>
            <a:chExt cx="11614894" cy="4616580"/>
          </a:xfrm>
        </p:grpSpPr>
        <p:pic>
          <p:nvPicPr>
            <p:cNvPr id="7" name="Picture 6" descr="A close up of a child&#10;&#10;Description automatically generated with medium confidence">
              <a:extLst>
                <a:ext uri="{FF2B5EF4-FFF2-40B4-BE49-F238E27FC236}">
                  <a16:creationId xmlns:a16="http://schemas.microsoft.com/office/drawing/2014/main" id="{A94B61D2-0402-44F3-BD34-B27185737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73" y="2750683"/>
              <a:ext cx="2192767" cy="2192767"/>
            </a:xfrm>
            <a:prstGeom prst="rect">
              <a:avLst/>
            </a:prstGeom>
          </p:spPr>
        </p:pic>
        <p:pic>
          <p:nvPicPr>
            <p:cNvPr id="9" name="Picture 8" descr="A close-up of a child&#10;&#10;Description automatically generated with medium confidence">
              <a:extLst>
                <a:ext uri="{FF2B5EF4-FFF2-40B4-BE49-F238E27FC236}">
                  <a16:creationId xmlns:a16="http://schemas.microsoft.com/office/drawing/2014/main" id="{EFE072A5-CD8A-4CA2-83FA-829E8CC65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2750683"/>
              <a:ext cx="2192767" cy="2192767"/>
            </a:xfrm>
            <a:prstGeom prst="rect">
              <a:avLst/>
            </a:prstGeom>
          </p:spPr>
        </p:pic>
        <p:pic>
          <p:nvPicPr>
            <p:cNvPr id="11" name="Picture 10" descr="A close up of a person&#10;&#10;Description automatically generated with medium confidence">
              <a:extLst>
                <a:ext uri="{FF2B5EF4-FFF2-40B4-BE49-F238E27FC236}">
                  <a16:creationId xmlns:a16="http://schemas.microsoft.com/office/drawing/2014/main" id="{1694E38A-92C0-4702-B848-7FC9388A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300" y="2750683"/>
              <a:ext cx="2192767" cy="2192767"/>
            </a:xfrm>
            <a:prstGeom prst="rect">
              <a:avLst/>
            </a:prstGeom>
          </p:spPr>
        </p:pic>
        <p:pic>
          <p:nvPicPr>
            <p:cNvPr id="13" name="Picture 12" descr="A close up of a child&#10;&#10;Description automatically generated with medium confidence">
              <a:extLst>
                <a:ext uri="{FF2B5EF4-FFF2-40B4-BE49-F238E27FC236}">
                  <a16:creationId xmlns:a16="http://schemas.microsoft.com/office/drawing/2014/main" id="{3D07FB3D-8DC3-441A-AEEE-1FA7725A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600" y="2750683"/>
              <a:ext cx="2192767" cy="2192767"/>
            </a:xfrm>
            <a:prstGeom prst="rect">
              <a:avLst/>
            </a:prstGeom>
          </p:spPr>
        </p:pic>
        <p:pic>
          <p:nvPicPr>
            <p:cNvPr id="15" name="Picture 14" descr="A picture containing person, indoor, smiling, posing&#10;&#10;Description automatically generated">
              <a:extLst>
                <a:ext uri="{FF2B5EF4-FFF2-40B4-BE49-F238E27FC236}">
                  <a16:creationId xmlns:a16="http://schemas.microsoft.com/office/drawing/2014/main" id="{AAD6EE75-6A46-4CDC-9B19-4C4A6B06E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900" y="2750683"/>
              <a:ext cx="2192767" cy="2192767"/>
            </a:xfrm>
            <a:prstGeom prst="rect">
              <a:avLst/>
            </a:prstGeom>
          </p:spPr>
        </p:pic>
        <p:pic>
          <p:nvPicPr>
            <p:cNvPr id="17" name="Picture 16" descr="A close up of a child&#10;&#10;Description automatically generated with medium confidence">
              <a:extLst>
                <a:ext uri="{FF2B5EF4-FFF2-40B4-BE49-F238E27FC236}">
                  <a16:creationId xmlns:a16="http://schemas.microsoft.com/office/drawing/2014/main" id="{77BAB4A9-C4D1-4A5A-BFA3-BF5AFEC6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73" y="326870"/>
              <a:ext cx="2192767" cy="2192767"/>
            </a:xfrm>
            <a:prstGeom prst="rect">
              <a:avLst/>
            </a:prstGeom>
          </p:spPr>
        </p:pic>
        <p:pic>
          <p:nvPicPr>
            <p:cNvPr id="19" name="Picture 18" descr="A close-up of a child&#10;&#10;Description automatically generated with medium confidence">
              <a:extLst>
                <a:ext uri="{FF2B5EF4-FFF2-40B4-BE49-F238E27FC236}">
                  <a16:creationId xmlns:a16="http://schemas.microsoft.com/office/drawing/2014/main" id="{F553FD21-4D79-4217-A314-6D465FA7B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326870"/>
              <a:ext cx="2192767" cy="2192767"/>
            </a:xfrm>
            <a:prstGeom prst="rect">
              <a:avLst/>
            </a:prstGeom>
          </p:spPr>
        </p:pic>
        <p:pic>
          <p:nvPicPr>
            <p:cNvPr id="21" name="Picture 20" descr="A close-up of a person smiling&#10;&#10;Description automatically generated">
              <a:extLst>
                <a:ext uri="{FF2B5EF4-FFF2-40B4-BE49-F238E27FC236}">
                  <a16:creationId xmlns:a16="http://schemas.microsoft.com/office/drawing/2014/main" id="{8DAE43CB-CF6D-4CFB-87ED-96B022A67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4" y="326870"/>
              <a:ext cx="2192767" cy="2192767"/>
            </a:xfrm>
            <a:prstGeom prst="rect">
              <a:avLst/>
            </a:prstGeom>
          </p:spPr>
        </p:pic>
        <p:pic>
          <p:nvPicPr>
            <p:cNvPr id="23" name="Picture 22" descr="A close-up of a person smiling&#10;&#10;Description automatically generated">
              <a:extLst>
                <a:ext uri="{FF2B5EF4-FFF2-40B4-BE49-F238E27FC236}">
                  <a16:creationId xmlns:a16="http://schemas.microsoft.com/office/drawing/2014/main" id="{C1886B9D-A0E6-4AD6-AE3D-FDD8D4D42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600" y="326871"/>
              <a:ext cx="2192767" cy="2192767"/>
            </a:xfrm>
            <a:prstGeom prst="rect">
              <a:avLst/>
            </a:prstGeom>
          </p:spPr>
        </p:pic>
        <p:pic>
          <p:nvPicPr>
            <p:cNvPr id="25" name="Picture 24" descr="A picture containing person, indoor, smiling, posing&#10;&#10;Description automatically generated">
              <a:extLst>
                <a:ext uri="{FF2B5EF4-FFF2-40B4-BE49-F238E27FC236}">
                  <a16:creationId xmlns:a16="http://schemas.microsoft.com/office/drawing/2014/main" id="{67E44B4A-5477-4BB1-B95B-E8967BE7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834" y="326870"/>
              <a:ext cx="2192767" cy="21927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CE7DBB0-C3E7-4E30-9279-100C6DBD216C}"/>
              </a:ext>
            </a:extLst>
          </p:cNvPr>
          <p:cNvSpPr txBox="1"/>
          <p:nvPr/>
        </p:nvSpPr>
        <p:spPr>
          <a:xfrm>
            <a:off x="307699" y="-31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3111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Waikel, Rebekah (NIH/NHGRI) [E]</dc:creator>
  <cp:lastModifiedBy>Waikel, Rebekah (NIH/NHGRI) [E]</cp:lastModifiedBy>
  <cp:revision>1</cp:revision>
  <dcterms:created xsi:type="dcterms:W3CDTF">2021-12-08T20:40:49Z</dcterms:created>
  <dcterms:modified xsi:type="dcterms:W3CDTF">2021-12-08T20:44:17Z</dcterms:modified>
</cp:coreProperties>
</file>