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81"/>
  </p:normalViewPr>
  <p:slideViewPr>
    <p:cSldViewPr snapToGrid="0" snapToObjects="1">
      <p:cViewPr varScale="1">
        <p:scale>
          <a:sx n="113" d="100"/>
          <a:sy n="113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BBF34-66FC-7B4B-9DE4-C4A3CF547EB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E3781-594F-8249-A46A-7F74828D5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31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00"/>
                </a:solidFill>
              </a:rPr>
              <a:t>Figure 1: Traditional triage workflow in primary care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9B3DE-3663-D44E-97A7-FBE4CBB97C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1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0FBB-D1EB-0942-9067-172F26811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936679-7E4E-E94D-B9EE-399A7531F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713C9-B2F3-2C41-8A88-4CC4ECC42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5DFF5-87A6-2949-91EA-1F56C7AAD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7E12E-0AF8-EF4C-BE77-0F7FD92D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A84D4-B9CA-8546-AB6A-222943592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1A263B-C391-2C4E-9F8D-E69DECCAB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BA9AF-F83C-5D40-A0C4-76BAE8C1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5E2C4-C210-734D-A8A9-D79F34B7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71134-44C7-3446-B845-0DF3EA70E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A2244-B1FB-5840-9C6F-BDCE9E44F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B381D-6002-234D-BAF2-4A1BC79D1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4B552-4D4D-544A-B8B8-B7E5D7A84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92E63-FB08-DD41-A176-1B4F7A8F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6888F-8263-1446-B579-C8E586CBC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B24A2-11EB-A94C-85A3-770E60C55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1E07D-77FC-FD44-A43B-EFBAD4783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B7A49-97E8-F642-AE38-CF800AA1D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03821-DBDA-7643-A351-A4DFD1FAC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C0137-41E4-FA4A-9A34-7C8979A5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93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FC84-96D5-884B-967C-FD20C8B36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4F7FE-C449-334F-9A29-7C67822E2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A823E-C0A0-9B47-AB87-D2B5DBF2C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436AB-5A19-8A4B-8FB9-01C3B2579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F2897-8050-4C45-B2DF-46C18C04A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8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5259-EEEF-774F-B0DF-8174529F2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7D6B0-3B5B-E540-8795-257B8D267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5691D-377E-6044-8518-81A5BC8F4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01149D-5F68-1B46-8C40-49B20A65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6854E-7A2F-4E4A-BE5C-BA62C37F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45E15-1C7A-444A-B0E8-4BEFB72EC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8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1EAD-F784-F548-8606-19DB373BB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FB0AA-9ADB-494C-8C0E-B7064CB59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882F1-9FD8-834E-AC69-30D5F7CD8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11BE0-1AB5-1A42-9846-8413BA0429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510E7-39BF-0444-A67C-28DE176E6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CF7D06-1126-AC4B-91C1-4C94066B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F85338-29FD-DB41-A300-5798BC4E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3E6239-5CBE-3C4C-977D-BCC69D56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9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2B116-26D7-3048-AA49-5E4560946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8E4E62-ADFF-4548-A8F7-88A3348A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5D12FE-3CCD-1043-8BB5-7C5EFA669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8E7ED-3D5A-F140-AFE2-22C694657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0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7825E4-5697-F547-BE08-AB60C81FD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7A33F4-0162-4246-895B-97155263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B2F68-54F5-5B41-8C91-2E6BB081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0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3B8B-8EBF-D04D-8C6F-A32B0A369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F613F-3527-B049-8723-FE0B0D6E4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D70D8-A0EA-0B4E-88BD-0FCF63377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2135C-93D1-DC41-9398-45316E398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91FB2-9A9A-9845-946E-9218B8A0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81036-8E99-0D48-B33E-FB8FB5AE4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3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57757-BE76-0749-80BF-F26BDCF62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B884D7-18EF-3049-81B3-C60A26C6F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D133B-4D98-2D4E-BFAA-DA2E2F048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0560C-5264-1149-8BE4-B6B242AC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B56AA-75A1-F04B-B79F-A120128E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F60A3-FE3A-CC41-B1FA-EF55B5A8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7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233175-62ED-4644-A44C-97BBD2F96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DFA1C-BE6C-394B-8228-7AD007D05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3FDD8-A404-8142-A6FA-1EF683496B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CAC69-8E45-0745-A5CF-59251ADBEDF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073A8-1F1C-4149-8611-4CFF7FF804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A25F5-A434-6844-B53F-6075958BF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FBA1-22D5-2747-A883-02CCC288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9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75220" y="2715175"/>
            <a:ext cx="1214395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query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3097" y="2574503"/>
            <a:ext cx="1366649" cy="585621"/>
          </a:xfrm>
          <a:prstGeom prst="roundRect">
            <a:avLst/>
          </a:prstGeom>
          <a:noFill/>
          <a:ln w="19050">
            <a:solidFill>
              <a:srgbClr val="4DA2DC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954420" y="1366827"/>
            <a:ext cx="854777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Clinician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597495" y="1236505"/>
            <a:ext cx="1470256" cy="585624"/>
          </a:xfrm>
          <a:prstGeom prst="roundRect">
            <a:avLst/>
          </a:prstGeom>
          <a:noFill/>
          <a:ln w="19050">
            <a:solidFill>
              <a:srgbClr val="4DA2DC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598082" y="6330660"/>
            <a:ext cx="603055" cy="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2543409" y="2616091"/>
            <a:ext cx="1307370" cy="556039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</a:p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2447149" y="2571306"/>
            <a:ext cx="1435519" cy="585623"/>
          </a:xfrm>
          <a:prstGeom prst="roundRect">
            <a:avLst/>
          </a:prstGeom>
          <a:noFill/>
          <a:ln w="19050">
            <a:solidFill>
              <a:srgbClr val="4DA2DC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689751" y="3905683"/>
            <a:ext cx="1307370" cy="556039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</a:p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549510" y="3889756"/>
            <a:ext cx="1561113" cy="585623"/>
          </a:xfrm>
          <a:prstGeom prst="roundRect">
            <a:avLst/>
          </a:prstGeom>
          <a:noFill/>
          <a:ln w="19050">
            <a:solidFill>
              <a:srgbClr val="4DA2DC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7" name="Straight Arrow Connector 186"/>
          <p:cNvCxnSpPr>
            <a:cxnSpLocks/>
            <a:stCxn id="53" idx="3"/>
            <a:endCxn id="11" idx="2"/>
          </p:cNvCxnSpPr>
          <p:nvPr/>
        </p:nvCxnSpPr>
        <p:spPr>
          <a:xfrm flipV="1">
            <a:off x="3882667" y="1822130"/>
            <a:ext cx="1449956" cy="1041988"/>
          </a:xfrm>
          <a:prstGeom prst="bentConnector2">
            <a:avLst/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03A0C968-B12A-9746-97D9-C0CE6F7638B3}"/>
              </a:ext>
            </a:extLst>
          </p:cNvPr>
          <p:cNvSpPr/>
          <p:nvPr/>
        </p:nvSpPr>
        <p:spPr>
          <a:xfrm>
            <a:off x="1192368" y="6195248"/>
            <a:ext cx="2292129" cy="442674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manual process</a:t>
            </a:r>
          </a:p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for </a:t>
            </a:r>
            <a:r>
              <a:rPr lang="en-US"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Straight Arrow Connector 186">
            <a:extLst>
              <a:ext uri="{FF2B5EF4-FFF2-40B4-BE49-F238E27FC236}">
                <a16:creationId xmlns:a16="http://schemas.microsoft.com/office/drawing/2014/main" id="{7AFA0D21-1AC5-FD44-B8C3-473390DB2D63}"/>
              </a:ext>
            </a:extLst>
          </p:cNvPr>
          <p:cNvCxnSpPr>
            <a:cxnSpLocks/>
            <a:stCxn id="53" idx="3"/>
            <a:endCxn id="32" idx="0"/>
          </p:cNvCxnSpPr>
          <p:nvPr/>
        </p:nvCxnSpPr>
        <p:spPr>
          <a:xfrm>
            <a:off x="3882668" y="2864118"/>
            <a:ext cx="1447399" cy="1025638"/>
          </a:xfrm>
          <a:prstGeom prst="bentConnector2">
            <a:avLst/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72716493-BBF5-4E4A-8E27-93ABA93699F3}"/>
              </a:ext>
            </a:extLst>
          </p:cNvPr>
          <p:cNvSpPr/>
          <p:nvPr/>
        </p:nvSpPr>
        <p:spPr>
          <a:xfrm>
            <a:off x="7260221" y="1253807"/>
            <a:ext cx="1226399" cy="556039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 message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B9E7424B-9055-C842-BBBE-C529C775F1D8}"/>
              </a:ext>
            </a:extLst>
          </p:cNvPr>
          <p:cNvSpPr/>
          <p:nvPr/>
        </p:nvSpPr>
        <p:spPr>
          <a:xfrm>
            <a:off x="7234821" y="1236506"/>
            <a:ext cx="1366649" cy="585621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93B69654-CB96-CE48-9EDC-E8D9E1E026B7}"/>
              </a:ext>
            </a:extLst>
          </p:cNvPr>
          <p:cNvSpPr/>
          <p:nvPr/>
        </p:nvSpPr>
        <p:spPr>
          <a:xfrm>
            <a:off x="7272921" y="2249243"/>
            <a:ext cx="1226399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D524F26F-F5C2-3D40-B1C2-202E9759433F}"/>
              </a:ext>
            </a:extLst>
          </p:cNvPr>
          <p:cNvSpPr/>
          <p:nvPr/>
        </p:nvSpPr>
        <p:spPr>
          <a:xfrm>
            <a:off x="7234821" y="2105772"/>
            <a:ext cx="1366649" cy="585621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FA70A1AE-9D9C-E947-90FF-635028EBAB56}"/>
              </a:ext>
            </a:extLst>
          </p:cNvPr>
          <p:cNvSpPr/>
          <p:nvPr/>
        </p:nvSpPr>
        <p:spPr>
          <a:xfrm>
            <a:off x="7260221" y="3150943"/>
            <a:ext cx="1226399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0D3038DC-2897-7A43-AEC7-1A82672B6A73}"/>
              </a:ext>
            </a:extLst>
          </p:cNvPr>
          <p:cNvSpPr/>
          <p:nvPr/>
        </p:nvSpPr>
        <p:spPr>
          <a:xfrm>
            <a:off x="7234821" y="3007472"/>
            <a:ext cx="1366649" cy="585621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0FFD418B-AA11-A44C-92BC-5D9383E4859D}"/>
              </a:ext>
            </a:extLst>
          </p:cNvPr>
          <p:cNvSpPr/>
          <p:nvPr/>
        </p:nvSpPr>
        <p:spPr>
          <a:xfrm>
            <a:off x="7285621" y="4014543"/>
            <a:ext cx="1226399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In-person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062DC00B-0608-1C48-97E9-DA83899E83B9}"/>
              </a:ext>
            </a:extLst>
          </p:cNvPr>
          <p:cNvSpPr/>
          <p:nvPr/>
        </p:nvSpPr>
        <p:spPr>
          <a:xfrm>
            <a:off x="7234821" y="3883772"/>
            <a:ext cx="1366649" cy="585621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1757E279-87AD-114B-B381-D7DB348F84D9}"/>
              </a:ext>
            </a:extLst>
          </p:cNvPr>
          <p:cNvSpPr/>
          <p:nvPr/>
        </p:nvSpPr>
        <p:spPr>
          <a:xfrm>
            <a:off x="2246989" y="338713"/>
            <a:ext cx="1835838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333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 and triage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7D936397-5B88-1740-B78D-F4D4C3A87D6E}"/>
              </a:ext>
            </a:extLst>
          </p:cNvPr>
          <p:cNvSpPr/>
          <p:nvPr/>
        </p:nvSpPr>
        <p:spPr>
          <a:xfrm>
            <a:off x="7000290" y="336444"/>
            <a:ext cx="1835710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333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to patient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1BC74DC5-94D0-E043-83F7-5A69E17ACD29}"/>
              </a:ext>
            </a:extLst>
          </p:cNvPr>
          <p:cNvSpPr/>
          <p:nvPr/>
        </p:nvSpPr>
        <p:spPr>
          <a:xfrm>
            <a:off x="10439360" y="331256"/>
            <a:ext cx="952098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333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4B4B8248-5A06-714F-BCFD-432769D2D8CF}"/>
              </a:ext>
            </a:extLst>
          </p:cNvPr>
          <p:cNvSpPr/>
          <p:nvPr/>
        </p:nvSpPr>
        <p:spPr>
          <a:xfrm>
            <a:off x="10302210" y="1389444"/>
            <a:ext cx="1226399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Self-care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2364B7FE-2AAC-5346-8AF6-64B24EEF2453}"/>
              </a:ext>
            </a:extLst>
          </p:cNvPr>
          <p:cNvSpPr/>
          <p:nvPr/>
        </p:nvSpPr>
        <p:spPr>
          <a:xfrm>
            <a:off x="10289510" y="1245974"/>
            <a:ext cx="1366649" cy="585621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DA96D455-A8AE-6649-B430-41E9CA30DD00}"/>
              </a:ext>
            </a:extLst>
          </p:cNvPr>
          <p:cNvSpPr/>
          <p:nvPr/>
        </p:nvSpPr>
        <p:spPr>
          <a:xfrm>
            <a:off x="10314910" y="2133455"/>
            <a:ext cx="1349853" cy="556039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care treatment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959A660E-C4E2-304B-8E12-C8C576D78954}"/>
              </a:ext>
            </a:extLst>
          </p:cNvPr>
          <p:cNvSpPr/>
          <p:nvPr/>
        </p:nvSpPr>
        <p:spPr>
          <a:xfrm>
            <a:off x="10291372" y="2105328"/>
            <a:ext cx="1400653" cy="585621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0924CE9C-3F00-B74F-88A9-6CEF4571F3C8}"/>
              </a:ext>
            </a:extLst>
          </p:cNvPr>
          <p:cNvSpPr/>
          <p:nvPr/>
        </p:nvSpPr>
        <p:spPr>
          <a:xfrm>
            <a:off x="10149992" y="3973665"/>
            <a:ext cx="1635608" cy="556039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services</a:t>
            </a: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40705B48-E397-9747-94FE-C6728AA3D917}"/>
              </a:ext>
            </a:extLst>
          </p:cNvPr>
          <p:cNvSpPr/>
          <p:nvPr/>
        </p:nvSpPr>
        <p:spPr>
          <a:xfrm>
            <a:off x="10289510" y="3930963"/>
            <a:ext cx="1366649" cy="585621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Straight Arrow Connector 186">
            <a:extLst>
              <a:ext uri="{FF2B5EF4-FFF2-40B4-BE49-F238E27FC236}">
                <a16:creationId xmlns:a16="http://schemas.microsoft.com/office/drawing/2014/main" id="{892A2554-5860-7D44-A6A5-070A69428758}"/>
              </a:ext>
            </a:extLst>
          </p:cNvPr>
          <p:cNvCxnSpPr>
            <a:cxnSpLocks/>
            <a:stCxn id="11" idx="3"/>
            <a:endCxn id="50" idx="1"/>
          </p:cNvCxnSpPr>
          <p:nvPr/>
        </p:nvCxnSpPr>
        <p:spPr>
          <a:xfrm flipV="1">
            <a:off x="6067751" y="1529317"/>
            <a:ext cx="1167069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186">
            <a:extLst>
              <a:ext uri="{FF2B5EF4-FFF2-40B4-BE49-F238E27FC236}">
                <a16:creationId xmlns:a16="http://schemas.microsoft.com/office/drawing/2014/main" id="{83662AF8-D65B-AC43-AC01-307507CF56EC}"/>
              </a:ext>
            </a:extLst>
          </p:cNvPr>
          <p:cNvCxnSpPr>
            <a:cxnSpLocks/>
            <a:stCxn id="11" idx="3"/>
            <a:endCxn id="56" idx="1"/>
          </p:cNvCxnSpPr>
          <p:nvPr/>
        </p:nvCxnSpPr>
        <p:spPr>
          <a:xfrm>
            <a:off x="6067751" y="1529318"/>
            <a:ext cx="1167069" cy="86926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186">
            <a:extLst>
              <a:ext uri="{FF2B5EF4-FFF2-40B4-BE49-F238E27FC236}">
                <a16:creationId xmlns:a16="http://schemas.microsoft.com/office/drawing/2014/main" id="{79AF4517-D6C6-C64F-8A97-AA800E6FE170}"/>
              </a:ext>
            </a:extLst>
          </p:cNvPr>
          <p:cNvCxnSpPr>
            <a:cxnSpLocks/>
            <a:stCxn id="11" idx="3"/>
            <a:endCxn id="59" idx="1"/>
          </p:cNvCxnSpPr>
          <p:nvPr/>
        </p:nvCxnSpPr>
        <p:spPr>
          <a:xfrm>
            <a:off x="6067751" y="1529318"/>
            <a:ext cx="1167069" cy="177096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186">
            <a:extLst>
              <a:ext uri="{FF2B5EF4-FFF2-40B4-BE49-F238E27FC236}">
                <a16:creationId xmlns:a16="http://schemas.microsoft.com/office/drawing/2014/main" id="{5685126D-918A-3842-B437-9981CCC8ABB9}"/>
              </a:ext>
            </a:extLst>
          </p:cNvPr>
          <p:cNvCxnSpPr>
            <a:cxnSpLocks/>
            <a:stCxn id="11" idx="3"/>
            <a:endCxn id="61" idx="1"/>
          </p:cNvCxnSpPr>
          <p:nvPr/>
        </p:nvCxnSpPr>
        <p:spPr>
          <a:xfrm>
            <a:off x="6067751" y="1529318"/>
            <a:ext cx="1167069" cy="264726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609BE88-724D-FB42-BF75-BCB3200E4429}"/>
              </a:ext>
            </a:extLst>
          </p:cNvPr>
          <p:cNvCxnSpPr>
            <a:cxnSpLocks/>
            <a:stCxn id="50" idx="2"/>
            <a:endCxn id="56" idx="0"/>
          </p:cNvCxnSpPr>
          <p:nvPr/>
        </p:nvCxnSpPr>
        <p:spPr>
          <a:xfrm>
            <a:off x="7918145" y="1822127"/>
            <a:ext cx="0" cy="28364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6B95281-E302-C141-80D8-AA9FB85CD1FF}"/>
              </a:ext>
            </a:extLst>
          </p:cNvPr>
          <p:cNvCxnSpPr>
            <a:cxnSpLocks/>
            <a:stCxn id="56" idx="2"/>
            <a:endCxn id="59" idx="0"/>
          </p:cNvCxnSpPr>
          <p:nvPr/>
        </p:nvCxnSpPr>
        <p:spPr>
          <a:xfrm>
            <a:off x="7918145" y="2691394"/>
            <a:ext cx="0" cy="31607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FACDA77-1B12-0D41-AFD0-736052BEAB6D}"/>
              </a:ext>
            </a:extLst>
          </p:cNvPr>
          <p:cNvCxnSpPr>
            <a:cxnSpLocks/>
            <a:stCxn id="59" idx="2"/>
            <a:endCxn id="61" idx="0"/>
          </p:cNvCxnSpPr>
          <p:nvPr/>
        </p:nvCxnSpPr>
        <p:spPr>
          <a:xfrm>
            <a:off x="7918145" y="3593094"/>
            <a:ext cx="0" cy="29067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86">
            <a:extLst>
              <a:ext uri="{FF2B5EF4-FFF2-40B4-BE49-F238E27FC236}">
                <a16:creationId xmlns:a16="http://schemas.microsoft.com/office/drawing/2014/main" id="{E8CF581A-4036-6542-AFB8-136DDC9C2070}"/>
              </a:ext>
            </a:extLst>
          </p:cNvPr>
          <p:cNvCxnSpPr>
            <a:cxnSpLocks/>
            <a:stCxn id="9" idx="0"/>
            <a:endCxn id="11" idx="1"/>
          </p:cNvCxnSpPr>
          <p:nvPr/>
        </p:nvCxnSpPr>
        <p:spPr>
          <a:xfrm rot="5400000" flipH="1" flipV="1">
            <a:off x="2174366" y="151376"/>
            <a:ext cx="1045185" cy="3801073"/>
          </a:xfrm>
          <a:prstGeom prst="bentConnector2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86">
            <a:extLst>
              <a:ext uri="{FF2B5EF4-FFF2-40B4-BE49-F238E27FC236}">
                <a16:creationId xmlns:a16="http://schemas.microsoft.com/office/drawing/2014/main" id="{93A5F616-4950-BF46-8A9E-8438CC48177D}"/>
              </a:ext>
            </a:extLst>
          </p:cNvPr>
          <p:cNvCxnSpPr>
            <a:cxnSpLocks/>
            <a:stCxn id="9" idx="2"/>
            <a:endCxn id="32" idx="1"/>
          </p:cNvCxnSpPr>
          <p:nvPr/>
        </p:nvCxnSpPr>
        <p:spPr>
          <a:xfrm rot="16200000" flipH="1">
            <a:off x="2161744" y="1794802"/>
            <a:ext cx="1022444" cy="3753088"/>
          </a:xfrm>
          <a:prstGeom prst="bentConnector2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86">
            <a:extLst>
              <a:ext uri="{FF2B5EF4-FFF2-40B4-BE49-F238E27FC236}">
                <a16:creationId xmlns:a16="http://schemas.microsoft.com/office/drawing/2014/main" id="{8F445A12-6CE1-E649-86D7-433F08472E32}"/>
              </a:ext>
            </a:extLst>
          </p:cNvPr>
          <p:cNvCxnSpPr>
            <a:cxnSpLocks/>
            <a:stCxn id="9" idx="2"/>
            <a:endCxn id="61" idx="2"/>
          </p:cNvCxnSpPr>
          <p:nvPr/>
        </p:nvCxnSpPr>
        <p:spPr>
          <a:xfrm rot="16200000" flipH="1">
            <a:off x="3702648" y="253897"/>
            <a:ext cx="1309269" cy="7121724"/>
          </a:xfrm>
          <a:prstGeom prst="bentConnector3">
            <a:avLst>
              <a:gd name="adj1" fmla="val 133950"/>
            </a:avLst>
          </a:prstGeom>
          <a:ln w="19050">
            <a:solidFill>
              <a:schemeClr val="bg1">
                <a:lumMod val="50000"/>
              </a:schemeClr>
            </a:solidFill>
            <a:prstDash val="dash"/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86">
            <a:extLst>
              <a:ext uri="{FF2B5EF4-FFF2-40B4-BE49-F238E27FC236}">
                <a16:creationId xmlns:a16="http://schemas.microsoft.com/office/drawing/2014/main" id="{9DA52D57-0825-3640-8E2D-CD3C761C5660}"/>
              </a:ext>
            </a:extLst>
          </p:cNvPr>
          <p:cNvCxnSpPr>
            <a:cxnSpLocks/>
            <a:stCxn id="9" idx="2"/>
            <a:endCxn id="71" idx="3"/>
          </p:cNvCxnSpPr>
          <p:nvPr/>
        </p:nvCxnSpPr>
        <p:spPr>
          <a:xfrm rot="16200000" flipH="1">
            <a:off x="5694465" y="-1737920"/>
            <a:ext cx="1063650" cy="10859737"/>
          </a:xfrm>
          <a:prstGeom prst="bentConnector4">
            <a:avLst>
              <a:gd name="adj1" fmla="val 235985"/>
              <a:gd name="adj2" fmla="val 102105"/>
            </a:avLst>
          </a:prstGeom>
          <a:ln w="19050">
            <a:solidFill>
              <a:schemeClr val="bg1">
                <a:lumMod val="50000"/>
              </a:schemeClr>
            </a:solidFill>
            <a:prstDash val="dash"/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86">
            <a:extLst>
              <a:ext uri="{FF2B5EF4-FFF2-40B4-BE49-F238E27FC236}">
                <a16:creationId xmlns:a16="http://schemas.microsoft.com/office/drawing/2014/main" id="{29463A25-5164-CA44-885F-3F4901E3DB08}"/>
              </a:ext>
            </a:extLst>
          </p:cNvPr>
          <p:cNvCxnSpPr>
            <a:cxnSpLocks/>
            <a:stCxn id="9" idx="0"/>
            <a:endCxn id="66" idx="3"/>
          </p:cNvCxnSpPr>
          <p:nvPr/>
        </p:nvCxnSpPr>
        <p:spPr>
          <a:xfrm rot="5400000" flipH="1" flipV="1">
            <a:off x="5708431" y="-3373224"/>
            <a:ext cx="1035718" cy="10859737"/>
          </a:xfrm>
          <a:prstGeom prst="bentConnector4">
            <a:avLst>
              <a:gd name="adj1" fmla="val 170891"/>
              <a:gd name="adj2" fmla="val 102105"/>
            </a:avLst>
          </a:prstGeom>
          <a:ln w="19050">
            <a:solidFill>
              <a:schemeClr val="bg1">
                <a:lumMod val="50000"/>
              </a:schemeClr>
            </a:solidFill>
            <a:prstDash val="dash"/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FCA87F88-187C-E14B-AC86-58019F104758}"/>
              </a:ext>
            </a:extLst>
          </p:cNvPr>
          <p:cNvSpPr/>
          <p:nvPr/>
        </p:nvSpPr>
        <p:spPr>
          <a:xfrm>
            <a:off x="521107" y="6029938"/>
            <a:ext cx="443001" cy="272415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287F5BC9-6719-2842-BCC8-ACCDE3632E6E}"/>
              </a:ext>
            </a:extLst>
          </p:cNvPr>
          <p:cNvSpPr/>
          <p:nvPr/>
        </p:nvSpPr>
        <p:spPr>
          <a:xfrm>
            <a:off x="477433" y="6013603"/>
            <a:ext cx="3133307" cy="62432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cxnSp>
        <p:nvCxnSpPr>
          <p:cNvPr id="158" name="Straight Arrow Connector 186">
            <a:extLst>
              <a:ext uri="{FF2B5EF4-FFF2-40B4-BE49-F238E27FC236}">
                <a16:creationId xmlns:a16="http://schemas.microsoft.com/office/drawing/2014/main" id="{5D92299C-A567-CD49-B05C-BF09D8FCA0FB}"/>
              </a:ext>
            </a:extLst>
          </p:cNvPr>
          <p:cNvCxnSpPr>
            <a:cxnSpLocks/>
          </p:cNvCxnSpPr>
          <p:nvPr/>
        </p:nvCxnSpPr>
        <p:spPr>
          <a:xfrm flipV="1">
            <a:off x="598082" y="6497390"/>
            <a:ext cx="603055" cy="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Rounded Rectangle 166">
            <a:extLst>
              <a:ext uri="{FF2B5EF4-FFF2-40B4-BE49-F238E27FC236}">
                <a16:creationId xmlns:a16="http://schemas.microsoft.com/office/drawing/2014/main" id="{8BC25A8F-2359-1C45-8870-07E254ECD9E3}"/>
              </a:ext>
            </a:extLst>
          </p:cNvPr>
          <p:cNvSpPr/>
          <p:nvPr/>
        </p:nvSpPr>
        <p:spPr>
          <a:xfrm>
            <a:off x="10291372" y="3007472"/>
            <a:ext cx="1400653" cy="585621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Rounded Rectangle 167">
            <a:extLst>
              <a:ext uri="{FF2B5EF4-FFF2-40B4-BE49-F238E27FC236}">
                <a16:creationId xmlns:a16="http://schemas.microsoft.com/office/drawing/2014/main" id="{0F76161D-0D18-024B-9449-ADF8242A66DF}"/>
              </a:ext>
            </a:extLst>
          </p:cNvPr>
          <p:cNvSpPr/>
          <p:nvPr/>
        </p:nvSpPr>
        <p:spPr>
          <a:xfrm>
            <a:off x="10302210" y="3174024"/>
            <a:ext cx="1353949" cy="329098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</a:t>
            </a:r>
          </a:p>
        </p:txBody>
      </p:sp>
      <p:cxnSp>
        <p:nvCxnSpPr>
          <p:cNvPr id="169" name="Straight Arrow Connector 186">
            <a:extLst>
              <a:ext uri="{FF2B5EF4-FFF2-40B4-BE49-F238E27FC236}">
                <a16:creationId xmlns:a16="http://schemas.microsoft.com/office/drawing/2014/main" id="{D5BCDD0B-4C13-EB45-9A84-A07056241145}"/>
              </a:ext>
            </a:extLst>
          </p:cNvPr>
          <p:cNvCxnSpPr>
            <a:cxnSpLocks/>
            <a:stCxn id="2" idx="4"/>
            <a:endCxn id="71" idx="1"/>
          </p:cNvCxnSpPr>
          <p:nvPr/>
        </p:nvCxnSpPr>
        <p:spPr>
          <a:xfrm rot="16200000" flipH="1">
            <a:off x="8843834" y="2778097"/>
            <a:ext cx="1306919" cy="1584434"/>
          </a:xfrm>
          <a:prstGeom prst="bentConnector2">
            <a:avLst/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86">
            <a:extLst>
              <a:ext uri="{FF2B5EF4-FFF2-40B4-BE49-F238E27FC236}">
                <a16:creationId xmlns:a16="http://schemas.microsoft.com/office/drawing/2014/main" id="{4DCDA156-D93F-FD46-A69F-E46300BA906D}"/>
              </a:ext>
            </a:extLst>
          </p:cNvPr>
          <p:cNvCxnSpPr>
            <a:cxnSpLocks/>
            <a:stCxn id="2" idx="6"/>
            <a:endCxn id="167" idx="1"/>
          </p:cNvCxnSpPr>
          <p:nvPr/>
        </p:nvCxnSpPr>
        <p:spPr>
          <a:xfrm>
            <a:off x="8754618" y="2867313"/>
            <a:ext cx="1536754" cy="43297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86">
            <a:extLst>
              <a:ext uri="{FF2B5EF4-FFF2-40B4-BE49-F238E27FC236}">
                <a16:creationId xmlns:a16="http://schemas.microsoft.com/office/drawing/2014/main" id="{CE5A9528-FF9A-2448-9CAD-41C1D323EE5F}"/>
              </a:ext>
            </a:extLst>
          </p:cNvPr>
          <p:cNvCxnSpPr>
            <a:cxnSpLocks/>
            <a:stCxn id="2" idx="6"/>
            <a:endCxn id="68" idx="1"/>
          </p:cNvCxnSpPr>
          <p:nvPr/>
        </p:nvCxnSpPr>
        <p:spPr>
          <a:xfrm flipV="1">
            <a:off x="8754618" y="2398139"/>
            <a:ext cx="1536754" cy="46917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86">
            <a:extLst>
              <a:ext uri="{FF2B5EF4-FFF2-40B4-BE49-F238E27FC236}">
                <a16:creationId xmlns:a16="http://schemas.microsoft.com/office/drawing/2014/main" id="{868A6902-DBCF-D043-8476-B988A218ACED}"/>
              </a:ext>
            </a:extLst>
          </p:cNvPr>
          <p:cNvCxnSpPr>
            <a:cxnSpLocks/>
            <a:stCxn id="2" idx="0"/>
          </p:cNvCxnSpPr>
          <p:nvPr/>
        </p:nvCxnSpPr>
        <p:spPr>
          <a:xfrm rot="5400000" flipH="1" flipV="1">
            <a:off x="8869658" y="1397919"/>
            <a:ext cx="1255270" cy="1584434"/>
          </a:xfrm>
          <a:prstGeom prst="bentConnector2">
            <a:avLst/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0FFC3061-783C-C54C-9716-330748405E60}"/>
              </a:ext>
            </a:extLst>
          </p:cNvPr>
          <p:cNvSpPr/>
          <p:nvPr/>
        </p:nvSpPr>
        <p:spPr>
          <a:xfrm>
            <a:off x="8655534" y="2817771"/>
            <a:ext cx="99084" cy="99084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0C44529-4D94-3245-B51A-67D6A5DF6DDF}"/>
              </a:ext>
            </a:extLst>
          </p:cNvPr>
          <p:cNvCxnSpPr>
            <a:cxnSpLocks/>
            <a:stCxn id="9" idx="3"/>
            <a:endCxn id="53" idx="1"/>
          </p:cNvCxnSpPr>
          <p:nvPr/>
        </p:nvCxnSpPr>
        <p:spPr>
          <a:xfrm flipV="1">
            <a:off x="1479746" y="2864118"/>
            <a:ext cx="967403" cy="3196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186">
            <a:extLst>
              <a:ext uri="{FF2B5EF4-FFF2-40B4-BE49-F238E27FC236}">
                <a16:creationId xmlns:a16="http://schemas.microsoft.com/office/drawing/2014/main" id="{B961F5C8-3684-DD45-8995-6FF18BFF7389}"/>
              </a:ext>
            </a:extLst>
          </p:cNvPr>
          <p:cNvCxnSpPr>
            <a:cxnSpLocks/>
            <a:stCxn id="53" idx="0"/>
            <a:endCxn id="66" idx="0"/>
          </p:cNvCxnSpPr>
          <p:nvPr/>
        </p:nvCxnSpPr>
        <p:spPr>
          <a:xfrm rot="5400000" flipH="1" flipV="1">
            <a:off x="6406206" y="-1995323"/>
            <a:ext cx="1325332" cy="7807926"/>
          </a:xfrm>
          <a:prstGeom prst="bentConnector3">
            <a:avLst>
              <a:gd name="adj1" fmla="val 117249"/>
            </a:avLst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186">
            <a:extLst>
              <a:ext uri="{FF2B5EF4-FFF2-40B4-BE49-F238E27FC236}">
                <a16:creationId xmlns:a16="http://schemas.microsoft.com/office/drawing/2014/main" id="{F1F609D7-21D7-7F4A-A41B-F733D4D9D03E}"/>
              </a:ext>
            </a:extLst>
          </p:cNvPr>
          <p:cNvCxnSpPr>
            <a:cxnSpLocks/>
            <a:stCxn id="53" idx="2"/>
            <a:endCxn id="71" idx="2"/>
          </p:cNvCxnSpPr>
          <p:nvPr/>
        </p:nvCxnSpPr>
        <p:spPr>
          <a:xfrm rot="16200000" flipH="1">
            <a:off x="6389045" y="-67207"/>
            <a:ext cx="1359655" cy="7807926"/>
          </a:xfrm>
          <a:prstGeom prst="bentConnector3">
            <a:avLst>
              <a:gd name="adj1" fmla="val 156373"/>
            </a:avLst>
          </a:prstGeom>
          <a:ln w="19050">
            <a:solidFill>
              <a:schemeClr val="tx1"/>
            </a:solidFill>
            <a:headEnd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30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44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Brown</dc:creator>
  <cp:lastModifiedBy>Sarah Darley</cp:lastModifiedBy>
  <cp:revision>7</cp:revision>
  <dcterms:created xsi:type="dcterms:W3CDTF">2021-10-21T09:29:02Z</dcterms:created>
  <dcterms:modified xsi:type="dcterms:W3CDTF">2022-02-18T15:35:28Z</dcterms:modified>
</cp:coreProperties>
</file>