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302" r:id="rId3"/>
    <p:sldId id="303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orient="horz" pos="1728" userDrawn="1">
          <p15:clr>
            <a:srgbClr val="A4A3A4"/>
          </p15:clr>
        </p15:guide>
        <p15:guide id="6" pos="648" userDrawn="1">
          <p15:clr>
            <a:srgbClr val="A4A3A4"/>
          </p15:clr>
        </p15:guide>
        <p15:guide id="7" pos="2040" userDrawn="1">
          <p15:clr>
            <a:srgbClr val="A4A3A4"/>
          </p15:clr>
        </p15:guide>
        <p15:guide id="8" orient="horz" pos="5712" userDrawn="1">
          <p15:clr>
            <a:srgbClr val="A4A3A4"/>
          </p15:clr>
        </p15:guide>
        <p15:guide id="9" orient="horz" pos="2880" userDrawn="1">
          <p15:clr>
            <a:srgbClr val="A4A3A4"/>
          </p15:clr>
        </p15:guide>
        <p15:guide id="10" pos="3480" userDrawn="1">
          <p15:clr>
            <a:srgbClr val="A4A3A4"/>
          </p15:clr>
        </p15:guide>
        <p15:guide id="11" pos="1632" userDrawn="1">
          <p15:clr>
            <a:srgbClr val="A4A3A4"/>
          </p15:clr>
        </p15:guide>
        <p15:guide id="12" orient="horz" pos="4728" userDrawn="1">
          <p15:clr>
            <a:srgbClr val="A4A3A4"/>
          </p15:clr>
        </p15:guide>
        <p15:guide id="13" orient="horz" pos="576" userDrawn="1">
          <p15:clr>
            <a:srgbClr val="A4A3A4"/>
          </p15:clr>
        </p15:guide>
        <p15:guide id="15" orient="horz" pos="4032" userDrawn="1">
          <p15:clr>
            <a:srgbClr val="A4A3A4"/>
          </p15:clr>
        </p15:guide>
        <p15:guide id="16" pos="30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iza, Maria" initials="AM" lastIdx="4" clrIdx="0">
    <p:extLst>
      <p:ext uri="{19B8F6BF-5375-455C-9EA6-DF929625EA0E}">
        <p15:presenceInfo xmlns:p15="http://schemas.microsoft.com/office/powerpoint/2012/main" userId="Ariza, Mar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FD4A40-99EE-B745-A494-297C6FEA23FC}" v="10" dt="2021-11-28T08:25:31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112"/>
    <p:restoredTop sz="97248"/>
  </p:normalViewPr>
  <p:slideViewPr>
    <p:cSldViewPr snapToGrid="0" snapToObjects="1">
      <p:cViewPr varScale="1">
        <p:scale>
          <a:sx n="91" d="100"/>
          <a:sy n="91" d="100"/>
        </p:scale>
        <p:origin x="3234" y="96"/>
      </p:cViewPr>
      <p:guideLst>
        <p:guide orient="horz" pos="1728"/>
        <p:guide pos="648"/>
        <p:guide pos="2040"/>
        <p:guide orient="horz" pos="5712"/>
        <p:guide orient="horz" pos="2880"/>
        <p:guide pos="3480"/>
        <p:guide pos="1632"/>
        <p:guide orient="horz" pos="4728"/>
        <p:guide orient="horz" pos="576"/>
        <p:guide orient="horz" pos="4032"/>
        <p:guide pos="3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shie Saito" userId="53a1ed91-b9f0-4e78-bfa4-73670b496fb9" providerId="ADAL" clId="{0BFD4A40-99EE-B745-A494-297C6FEA23FC}"/>
    <pc:docChg chg="undo redo custSel addSld delSld modSld sldOrd">
      <pc:chgData name="Toshie Saito" userId="53a1ed91-b9f0-4e78-bfa4-73670b496fb9" providerId="ADAL" clId="{0BFD4A40-99EE-B745-A494-297C6FEA23FC}" dt="2021-11-28T08:26:40.957" v="144" actId="2696"/>
      <pc:docMkLst>
        <pc:docMk/>
      </pc:docMkLst>
      <pc:sldChg chg="addSp delSp modSp del mod">
        <pc:chgData name="Toshie Saito" userId="53a1ed91-b9f0-4e78-bfa4-73670b496fb9" providerId="ADAL" clId="{0BFD4A40-99EE-B745-A494-297C6FEA23FC}" dt="2021-11-28T08:26:40.957" v="144" actId="2696"/>
        <pc:sldMkLst>
          <pc:docMk/>
          <pc:sldMk cId="2308774559" sldId="295"/>
        </pc:sldMkLst>
        <pc:spChg chg="mod">
          <ac:chgData name="Toshie Saito" userId="53a1ed91-b9f0-4e78-bfa4-73670b496fb9" providerId="ADAL" clId="{0BFD4A40-99EE-B745-A494-297C6FEA23FC}" dt="2021-11-28T08:25:31.278" v="143" actId="164"/>
          <ac:spMkLst>
            <pc:docMk/>
            <pc:sldMk cId="2308774559" sldId="295"/>
            <ac:spMk id="41" creationId="{31576B36-F92E-3743-BA4E-8A091A4A306D}"/>
          </ac:spMkLst>
        </pc:spChg>
        <pc:spChg chg="mod">
          <ac:chgData name="Toshie Saito" userId="53a1ed91-b9f0-4e78-bfa4-73670b496fb9" providerId="ADAL" clId="{0BFD4A40-99EE-B745-A494-297C6FEA23FC}" dt="2021-11-28T08:25:31.278" v="143" actId="164"/>
          <ac:spMkLst>
            <pc:docMk/>
            <pc:sldMk cId="2308774559" sldId="295"/>
            <ac:spMk id="47" creationId="{97839A72-217E-1E41-989D-5B6DBBB19C2D}"/>
          </ac:spMkLst>
        </pc:spChg>
        <pc:spChg chg="mod">
          <ac:chgData name="Toshie Saito" userId="53a1ed91-b9f0-4e78-bfa4-73670b496fb9" providerId="ADAL" clId="{0BFD4A40-99EE-B745-A494-297C6FEA23FC}" dt="2021-11-28T08:25:31.278" v="143" actId="164"/>
          <ac:spMkLst>
            <pc:docMk/>
            <pc:sldMk cId="2308774559" sldId="295"/>
            <ac:spMk id="53" creationId="{55C419FF-A8E6-AD40-85B0-8BEAF12EA029}"/>
          </ac:spMkLst>
        </pc:spChg>
        <pc:grpChg chg="mod">
          <ac:chgData name="Toshie Saito" userId="53a1ed91-b9f0-4e78-bfa4-73670b496fb9" providerId="ADAL" clId="{0BFD4A40-99EE-B745-A494-297C6FEA23FC}" dt="2021-11-28T08:16:41.393" v="74" actId="1035"/>
          <ac:grpSpMkLst>
            <pc:docMk/>
            <pc:sldMk cId="2308774559" sldId="295"/>
            <ac:grpSpMk id="8" creationId="{0814A45F-6950-E148-ACBD-354996BC77BB}"/>
          </ac:grpSpMkLst>
        </pc:grpChg>
        <pc:grpChg chg="add mod">
          <ac:chgData name="Toshie Saito" userId="53a1ed91-b9f0-4e78-bfa4-73670b496fb9" providerId="ADAL" clId="{0BFD4A40-99EE-B745-A494-297C6FEA23FC}" dt="2021-11-28T08:25:31.278" v="143" actId="164"/>
          <ac:grpSpMkLst>
            <pc:docMk/>
            <pc:sldMk cId="2308774559" sldId="295"/>
            <ac:grpSpMk id="14" creationId="{11D8E143-43B0-D541-9051-60A57EAA4685}"/>
          </ac:grpSpMkLst>
        </pc:grpChg>
        <pc:picChg chg="add del">
          <ac:chgData name="Toshie Saito" userId="53a1ed91-b9f0-4e78-bfa4-73670b496fb9" providerId="ADAL" clId="{0BFD4A40-99EE-B745-A494-297C6FEA23FC}" dt="2021-11-28T08:11:08.602" v="19" actId="478"/>
          <ac:picMkLst>
            <pc:docMk/>
            <pc:sldMk cId="2308774559" sldId="295"/>
            <ac:picMk id="3" creationId="{4F873A3B-C848-EA4E-B91D-65A3A7922DA8}"/>
          </ac:picMkLst>
        </pc:picChg>
        <pc:picChg chg="add del mod">
          <ac:chgData name="Toshie Saito" userId="53a1ed91-b9f0-4e78-bfa4-73670b496fb9" providerId="ADAL" clId="{0BFD4A40-99EE-B745-A494-297C6FEA23FC}" dt="2021-11-28T07:59:33.313" v="4" actId="478"/>
          <ac:picMkLst>
            <pc:docMk/>
            <pc:sldMk cId="2308774559" sldId="295"/>
            <ac:picMk id="9" creationId="{0F10452C-B893-A74C-A326-A989D1E3FF62}"/>
          </ac:picMkLst>
        </pc:picChg>
        <pc:picChg chg="add del mod">
          <ac:chgData name="Toshie Saito" userId="53a1ed91-b9f0-4e78-bfa4-73670b496fb9" providerId="ADAL" clId="{0BFD4A40-99EE-B745-A494-297C6FEA23FC}" dt="2021-11-28T08:10:26.516" v="10"/>
          <ac:picMkLst>
            <pc:docMk/>
            <pc:sldMk cId="2308774559" sldId="295"/>
            <ac:picMk id="11" creationId="{8C944C9C-7C5B-294F-8D3E-EC228EE49F29}"/>
          </ac:picMkLst>
        </pc:picChg>
        <pc:picChg chg="add mod modCrop">
          <ac:chgData name="Toshie Saito" userId="53a1ed91-b9f0-4e78-bfa4-73670b496fb9" providerId="ADAL" clId="{0BFD4A40-99EE-B745-A494-297C6FEA23FC}" dt="2021-11-28T08:25:31.278" v="143" actId="164"/>
          <ac:picMkLst>
            <pc:docMk/>
            <pc:sldMk cId="2308774559" sldId="295"/>
            <ac:picMk id="13" creationId="{2FCF2C4D-556A-674A-923E-998DDF90CCC1}"/>
          </ac:picMkLst>
        </pc:picChg>
        <pc:picChg chg="add mod modCrop">
          <ac:chgData name="Toshie Saito" userId="53a1ed91-b9f0-4e78-bfa4-73670b496fb9" providerId="ADAL" clId="{0BFD4A40-99EE-B745-A494-297C6FEA23FC}" dt="2021-11-28T08:25:31.278" v="143" actId="164"/>
          <ac:picMkLst>
            <pc:docMk/>
            <pc:sldMk cId="2308774559" sldId="295"/>
            <ac:picMk id="54" creationId="{F2B45726-38FD-DD44-96CA-3D6CF320B3BF}"/>
          </ac:picMkLst>
        </pc:picChg>
        <pc:picChg chg="add mod modCrop">
          <ac:chgData name="Toshie Saito" userId="53a1ed91-b9f0-4e78-bfa4-73670b496fb9" providerId="ADAL" clId="{0BFD4A40-99EE-B745-A494-297C6FEA23FC}" dt="2021-11-28T08:25:31.278" v="143" actId="164"/>
          <ac:picMkLst>
            <pc:docMk/>
            <pc:sldMk cId="2308774559" sldId="295"/>
            <ac:picMk id="55" creationId="{96CC05AE-3060-C14D-A2E3-F7FAB8242EB9}"/>
          </ac:picMkLst>
        </pc:picChg>
      </pc:sldChg>
      <pc:sldChg chg="addSp delSp modSp add mod ord">
        <pc:chgData name="Toshie Saito" userId="53a1ed91-b9f0-4e78-bfa4-73670b496fb9" providerId="ADAL" clId="{0BFD4A40-99EE-B745-A494-297C6FEA23FC}" dt="2021-11-28T08:18:03.250" v="139" actId="20577"/>
        <pc:sldMkLst>
          <pc:docMk/>
          <pc:sldMk cId="2301398344" sldId="313"/>
        </pc:sldMkLst>
        <pc:spChg chg="del">
          <ac:chgData name="Toshie Saito" userId="53a1ed91-b9f0-4e78-bfa4-73670b496fb9" providerId="ADAL" clId="{0BFD4A40-99EE-B745-A494-297C6FEA23FC}" dt="2021-11-28T08:17:11.340" v="79" actId="478"/>
          <ac:spMkLst>
            <pc:docMk/>
            <pc:sldMk cId="2301398344" sldId="313"/>
            <ac:spMk id="36" creationId="{DED61647-62CC-474D-AB2A-530EB97178C6}"/>
          </ac:spMkLst>
        </pc:spChg>
        <pc:spChg chg="mod">
          <ac:chgData name="Toshie Saito" userId="53a1ed91-b9f0-4e78-bfa4-73670b496fb9" providerId="ADAL" clId="{0BFD4A40-99EE-B745-A494-297C6FEA23FC}" dt="2021-11-28T08:17:19.734" v="80" actId="164"/>
          <ac:spMkLst>
            <pc:docMk/>
            <pc:sldMk cId="2301398344" sldId="313"/>
            <ac:spMk id="40" creationId="{994CE170-13F4-2A40-BB5F-84E2B0CC8999}"/>
          </ac:spMkLst>
        </pc:spChg>
        <pc:spChg chg="del">
          <ac:chgData name="Toshie Saito" userId="53a1ed91-b9f0-4e78-bfa4-73670b496fb9" providerId="ADAL" clId="{0BFD4A40-99EE-B745-A494-297C6FEA23FC}" dt="2021-11-28T08:17:11.340" v="79" actId="478"/>
          <ac:spMkLst>
            <pc:docMk/>
            <pc:sldMk cId="2301398344" sldId="313"/>
            <ac:spMk id="41" creationId="{31576B36-F92E-3743-BA4E-8A091A4A306D}"/>
          </ac:spMkLst>
        </pc:spChg>
        <pc:spChg chg="mod">
          <ac:chgData name="Toshie Saito" userId="53a1ed91-b9f0-4e78-bfa4-73670b496fb9" providerId="ADAL" clId="{0BFD4A40-99EE-B745-A494-297C6FEA23FC}" dt="2021-11-28T08:18:03.250" v="139" actId="20577"/>
          <ac:spMkLst>
            <pc:docMk/>
            <pc:sldMk cId="2301398344" sldId="313"/>
            <ac:spMk id="42" creationId="{5E4A5656-724B-2F42-8D34-2C639F3A3ED9}"/>
          </ac:spMkLst>
        </pc:spChg>
        <pc:spChg chg="mod">
          <ac:chgData name="Toshie Saito" userId="53a1ed91-b9f0-4e78-bfa4-73670b496fb9" providerId="ADAL" clId="{0BFD4A40-99EE-B745-A494-297C6FEA23FC}" dt="2021-11-28T08:17:56.394" v="135" actId="20577"/>
          <ac:spMkLst>
            <pc:docMk/>
            <pc:sldMk cId="2301398344" sldId="313"/>
            <ac:spMk id="43" creationId="{1CC68E2C-9C7B-6043-A835-50B5F8B30EB9}"/>
          </ac:spMkLst>
        </pc:spChg>
        <pc:spChg chg="mod">
          <ac:chgData name="Toshie Saito" userId="53a1ed91-b9f0-4e78-bfa4-73670b496fb9" providerId="ADAL" clId="{0BFD4A40-99EE-B745-A494-297C6FEA23FC}" dt="2021-11-28T08:18:00.088" v="137" actId="20577"/>
          <ac:spMkLst>
            <pc:docMk/>
            <pc:sldMk cId="2301398344" sldId="313"/>
            <ac:spMk id="44" creationId="{2D5B7361-4B74-D348-8C73-0438962CF39B}"/>
          </ac:spMkLst>
        </pc:spChg>
        <pc:spChg chg="mod">
          <ac:chgData name="Toshie Saito" userId="53a1ed91-b9f0-4e78-bfa4-73670b496fb9" providerId="ADAL" clId="{0BFD4A40-99EE-B745-A494-297C6FEA23FC}" dt="2021-11-28T08:17:19.734" v="80" actId="164"/>
          <ac:spMkLst>
            <pc:docMk/>
            <pc:sldMk cId="2301398344" sldId="313"/>
            <ac:spMk id="45" creationId="{64039FBF-1148-B443-91BC-5868A76A563F}"/>
          </ac:spMkLst>
        </pc:spChg>
        <pc:spChg chg="del">
          <ac:chgData name="Toshie Saito" userId="53a1ed91-b9f0-4e78-bfa4-73670b496fb9" providerId="ADAL" clId="{0BFD4A40-99EE-B745-A494-297C6FEA23FC}" dt="2021-11-28T08:17:11.340" v="79" actId="478"/>
          <ac:spMkLst>
            <pc:docMk/>
            <pc:sldMk cId="2301398344" sldId="313"/>
            <ac:spMk id="47" creationId="{97839A72-217E-1E41-989D-5B6DBBB19C2D}"/>
          </ac:spMkLst>
        </pc:spChg>
        <pc:spChg chg="del">
          <ac:chgData name="Toshie Saito" userId="53a1ed91-b9f0-4e78-bfa4-73670b496fb9" providerId="ADAL" clId="{0BFD4A40-99EE-B745-A494-297C6FEA23FC}" dt="2021-11-28T08:17:11.340" v="79" actId="478"/>
          <ac:spMkLst>
            <pc:docMk/>
            <pc:sldMk cId="2301398344" sldId="313"/>
            <ac:spMk id="53" creationId="{55C419FF-A8E6-AD40-85B0-8BEAF12EA029}"/>
          </ac:spMkLst>
        </pc:spChg>
        <pc:grpChg chg="add mod">
          <ac:chgData name="Toshie Saito" userId="53a1ed91-b9f0-4e78-bfa4-73670b496fb9" providerId="ADAL" clId="{0BFD4A40-99EE-B745-A494-297C6FEA23FC}" dt="2021-11-28T08:17:43.526" v="133" actId="1035"/>
          <ac:grpSpMkLst>
            <pc:docMk/>
            <pc:sldMk cId="2301398344" sldId="313"/>
            <ac:grpSpMk id="2" creationId="{83BDC8F6-763D-B44A-80C1-A9C0FC6A3919}"/>
          </ac:grpSpMkLst>
        </pc:grpChg>
        <pc:grpChg chg="mod">
          <ac:chgData name="Toshie Saito" userId="53a1ed91-b9f0-4e78-bfa4-73670b496fb9" providerId="ADAL" clId="{0BFD4A40-99EE-B745-A494-297C6FEA23FC}" dt="2021-11-28T08:17:19.734" v="80" actId="164"/>
          <ac:grpSpMkLst>
            <pc:docMk/>
            <pc:sldMk cId="2301398344" sldId="313"/>
            <ac:grpSpMk id="8" creationId="{0814A45F-6950-E148-ACBD-354996BC77BB}"/>
          </ac:grpSpMkLst>
        </pc:grpChg>
        <pc:grpChg chg="mod">
          <ac:chgData name="Toshie Saito" userId="53a1ed91-b9f0-4e78-bfa4-73670b496fb9" providerId="ADAL" clId="{0BFD4A40-99EE-B745-A494-297C6FEA23FC}" dt="2021-11-28T08:17:43.526" v="133" actId="1035"/>
          <ac:grpSpMkLst>
            <pc:docMk/>
            <pc:sldMk cId="2301398344" sldId="313"/>
            <ac:grpSpMk id="39" creationId="{0F3FC97B-ECF3-8F49-8673-6DD152D4428F}"/>
          </ac:grpSpMkLst>
        </pc:grpChg>
        <pc:picChg chg="del">
          <ac:chgData name="Toshie Saito" userId="53a1ed91-b9f0-4e78-bfa4-73670b496fb9" providerId="ADAL" clId="{0BFD4A40-99EE-B745-A494-297C6FEA23FC}" dt="2021-11-28T08:17:11.340" v="79" actId="478"/>
          <ac:picMkLst>
            <pc:docMk/>
            <pc:sldMk cId="2301398344" sldId="313"/>
            <ac:picMk id="13" creationId="{2FCF2C4D-556A-674A-923E-998DDF90CCC1}"/>
          </ac:picMkLst>
        </pc:picChg>
        <pc:picChg chg="del">
          <ac:chgData name="Toshie Saito" userId="53a1ed91-b9f0-4e78-bfa4-73670b496fb9" providerId="ADAL" clId="{0BFD4A40-99EE-B745-A494-297C6FEA23FC}" dt="2021-11-28T08:17:11.340" v="79" actId="478"/>
          <ac:picMkLst>
            <pc:docMk/>
            <pc:sldMk cId="2301398344" sldId="313"/>
            <ac:picMk id="54" creationId="{F2B45726-38FD-DD44-96CA-3D6CF320B3BF}"/>
          </ac:picMkLst>
        </pc:picChg>
        <pc:picChg chg="del">
          <ac:chgData name="Toshie Saito" userId="53a1ed91-b9f0-4e78-bfa4-73670b496fb9" providerId="ADAL" clId="{0BFD4A40-99EE-B745-A494-297C6FEA23FC}" dt="2021-11-28T08:17:11.340" v="79" actId="478"/>
          <ac:picMkLst>
            <pc:docMk/>
            <pc:sldMk cId="2301398344" sldId="313"/>
            <ac:picMk id="55" creationId="{96CC05AE-3060-C14D-A2E3-F7FAB8242EB9}"/>
          </ac:picMkLst>
        </pc:picChg>
      </pc:sldChg>
    </pc:docChg>
  </pc:docChgLst>
  <pc:docChgLst>
    <pc:chgData name="Toshie Saito" userId="53a1ed91-b9f0-4e78-bfa4-73670b496fb9" providerId="ADAL" clId="{E31D66B0-E867-6C4D-9026-1F312AE10774}"/>
    <pc:docChg chg="undo custSel modSld">
      <pc:chgData name="Toshie Saito" userId="53a1ed91-b9f0-4e78-bfa4-73670b496fb9" providerId="ADAL" clId="{E31D66B0-E867-6C4D-9026-1F312AE10774}" dt="2021-11-27T01:08:21.826" v="38" actId="1036"/>
      <pc:docMkLst>
        <pc:docMk/>
      </pc:docMkLst>
      <pc:sldChg chg="addSp modSp mod">
        <pc:chgData name="Toshie Saito" userId="53a1ed91-b9f0-4e78-bfa4-73670b496fb9" providerId="ADAL" clId="{E31D66B0-E867-6C4D-9026-1F312AE10774}" dt="2021-11-27T01:08:21.826" v="38" actId="1036"/>
        <pc:sldMkLst>
          <pc:docMk/>
          <pc:sldMk cId="2308774559" sldId="295"/>
        </pc:sldMkLst>
        <pc:spChg chg="mod">
          <ac:chgData name="Toshie Saito" userId="53a1ed91-b9f0-4e78-bfa4-73670b496fb9" providerId="ADAL" clId="{E31D66B0-E867-6C4D-9026-1F312AE10774}" dt="2021-11-27T01:08:21.826" v="38" actId="1036"/>
          <ac:spMkLst>
            <pc:docMk/>
            <pc:sldMk cId="2308774559" sldId="295"/>
            <ac:spMk id="40" creationId="{994CE170-13F4-2A40-BB5F-84E2B0CC8999}"/>
          </ac:spMkLst>
        </pc:spChg>
        <pc:spChg chg="add mod">
          <ac:chgData name="Toshie Saito" userId="53a1ed91-b9f0-4e78-bfa4-73670b496fb9" providerId="ADAL" clId="{E31D66B0-E867-6C4D-9026-1F312AE10774}" dt="2021-11-27T01:07:59.748" v="30" actId="12789"/>
          <ac:spMkLst>
            <pc:docMk/>
            <pc:sldMk cId="2308774559" sldId="295"/>
            <ac:spMk id="41" creationId="{31576B36-F92E-3743-BA4E-8A091A4A306D}"/>
          </ac:spMkLst>
        </pc:spChg>
        <pc:spChg chg="mod">
          <ac:chgData name="Toshie Saito" userId="53a1ed91-b9f0-4e78-bfa4-73670b496fb9" providerId="ADAL" clId="{E31D66B0-E867-6C4D-9026-1F312AE10774}" dt="2021-11-27T01:08:21.826" v="38" actId="1036"/>
          <ac:spMkLst>
            <pc:docMk/>
            <pc:sldMk cId="2308774559" sldId="295"/>
            <ac:spMk id="45" creationId="{64039FBF-1148-B443-91BC-5868A76A563F}"/>
          </ac:spMkLst>
        </pc:spChg>
        <pc:spChg chg="add mod">
          <ac:chgData name="Toshie Saito" userId="53a1ed91-b9f0-4e78-bfa4-73670b496fb9" providerId="ADAL" clId="{E31D66B0-E867-6C4D-9026-1F312AE10774}" dt="2021-11-27T01:07:59.748" v="30" actId="12789"/>
          <ac:spMkLst>
            <pc:docMk/>
            <pc:sldMk cId="2308774559" sldId="295"/>
            <ac:spMk id="47" creationId="{97839A72-217E-1E41-989D-5B6DBBB19C2D}"/>
          </ac:spMkLst>
        </pc:spChg>
        <pc:spChg chg="add mod">
          <ac:chgData name="Toshie Saito" userId="53a1ed91-b9f0-4e78-bfa4-73670b496fb9" providerId="ADAL" clId="{E31D66B0-E867-6C4D-9026-1F312AE10774}" dt="2021-11-27T01:07:59.748" v="30" actId="12789"/>
          <ac:spMkLst>
            <pc:docMk/>
            <pc:sldMk cId="2308774559" sldId="295"/>
            <ac:spMk id="53" creationId="{55C419FF-A8E6-AD40-85B0-8BEAF12EA029}"/>
          </ac:spMkLst>
        </pc:spChg>
        <pc:picChg chg="add mod modCrop">
          <ac:chgData name="Toshie Saito" userId="53a1ed91-b9f0-4e78-bfa4-73670b496fb9" providerId="ADAL" clId="{E31D66B0-E867-6C4D-9026-1F312AE10774}" dt="2021-11-27T01:06:57.228" v="11" actId="732"/>
          <ac:picMkLst>
            <pc:docMk/>
            <pc:sldMk cId="2308774559" sldId="295"/>
            <ac:picMk id="3" creationId="{4F873A3B-C848-EA4E-B91D-65A3A7922DA8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7D732-C06D-6743-9320-D73E728E8361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91B42-977A-C64B-8133-CAFF42A0C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91B42-977A-C64B-8133-CAFF42A0C4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665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91B42-977A-C64B-8133-CAFF42A0C4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7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9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2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5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4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9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9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7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1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644E4-2995-CA41-A345-A006036F5F4D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D1AA-FE5D-A84B-96B1-0999AD6B5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6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5.e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7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5" Type="http://schemas.openxmlformats.org/officeDocument/2006/relationships/image" Target="../media/image16.e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8.e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emf"/><Relationship Id="rId1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40D5680-2098-D745-8A25-B9EB3EC375AA}"/>
              </a:ext>
            </a:extLst>
          </p:cNvPr>
          <p:cNvSpPr txBox="1"/>
          <p:nvPr/>
        </p:nvSpPr>
        <p:spPr>
          <a:xfrm>
            <a:off x="2384462" y="3783969"/>
            <a:ext cx="3052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Arial" panose="020B0604020202020204" pitchFamily="34" charset="0"/>
              </a:rPr>
              <a:t>Supplementary Figures</a:t>
            </a:r>
          </a:p>
        </p:txBody>
      </p:sp>
    </p:spTree>
    <p:extLst>
      <p:ext uri="{BB962C8B-B14F-4D97-AF65-F5344CB8AC3E}">
        <p14:creationId xmlns:p14="http://schemas.microsoft.com/office/powerpoint/2010/main" val="4261847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>
            <a:extLst>
              <a:ext uri="{FF2B5EF4-FFF2-40B4-BE49-F238E27FC236}">
                <a16:creationId xmlns:a16="http://schemas.microsoft.com/office/drawing/2014/main" xmlns="" id="{99A45103-E567-1A43-B268-B5D630E814B2}"/>
              </a:ext>
            </a:extLst>
          </p:cNvPr>
          <p:cNvSpPr txBox="1"/>
          <p:nvPr/>
        </p:nvSpPr>
        <p:spPr>
          <a:xfrm>
            <a:off x="237333" y="111965"/>
            <a:ext cx="20466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cs typeface="Arial" panose="020B0604020202020204" pitchFamily="34" charset="0"/>
              </a:rPr>
              <a:t>Supplemental Figure 1</a:t>
            </a:r>
            <a:endParaRPr lang="en-US" sz="1600" dirty="0">
              <a:cs typeface="Arial" panose="020B0604020202020204" pitchFamily="34" charset="0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xmlns="" id="{545B60F4-78B5-1541-A821-114235B94E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631941"/>
              </p:ext>
            </p:extLst>
          </p:nvPr>
        </p:nvGraphicFramePr>
        <p:xfrm>
          <a:off x="1513780" y="4251266"/>
          <a:ext cx="2076013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4" name="Prism 5" r:id="rId4" imgW="3634560" imgH="2988720" progId="Prism5.Document">
                  <p:embed/>
                </p:oleObj>
              </mc:Choice>
              <mc:Fallback>
                <p:oleObj name="Prism 5" r:id="rId4" imgW="3634560" imgH="2988720" progId="Prism5.Document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13780" y="4251266"/>
                        <a:ext cx="2076013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1EE899A0-2CF9-F042-9D87-104C348C76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5244218"/>
              </p:ext>
            </p:extLst>
          </p:nvPr>
        </p:nvGraphicFramePr>
        <p:xfrm>
          <a:off x="1564315" y="2428523"/>
          <a:ext cx="1972422" cy="1709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" name="Prism 5" r:id="rId6" imgW="3447360" imgH="2988720" progId="Prism5.Document">
                  <p:embed/>
                </p:oleObj>
              </mc:Choice>
              <mc:Fallback>
                <p:oleObj name="Prism 5" r:id="rId6" imgW="3447360" imgH="2988720" progId="Prism5.Document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64315" y="2428523"/>
                        <a:ext cx="1972422" cy="1709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79BA3503-EA9B-474A-9243-2141C541B0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71631"/>
              </p:ext>
            </p:extLst>
          </p:nvPr>
        </p:nvGraphicFramePr>
        <p:xfrm>
          <a:off x="1566837" y="626531"/>
          <a:ext cx="1969900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" name="Prism 5" r:id="rId8" imgW="3447360" imgH="2988720" progId="Prism5.Document">
                  <p:embed/>
                </p:oleObj>
              </mc:Choice>
              <mc:Fallback>
                <p:oleObj name="Prism 5" r:id="rId8" imgW="3447360" imgH="2988720" progId="Prism5.Document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66837" y="626531"/>
                        <a:ext cx="1969900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xmlns="" id="{E1775CB7-5726-544D-B73C-C86F13D585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616297"/>
              </p:ext>
            </p:extLst>
          </p:nvPr>
        </p:nvGraphicFramePr>
        <p:xfrm>
          <a:off x="1566837" y="7920681"/>
          <a:ext cx="2309100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" name="Prism 5" r:id="rId10" imgW="4041720" imgH="2988720" progId="Prism5.Document">
                  <p:embed/>
                </p:oleObj>
              </mc:Choice>
              <mc:Fallback>
                <p:oleObj name="Prism 5" r:id="rId10" imgW="4041720" imgH="2988720" progId="Prism5.Document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66837" y="7920681"/>
                        <a:ext cx="2309100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xmlns="" id="{3D04DE8D-F9BE-2748-91AF-4735AC0D74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714379"/>
              </p:ext>
            </p:extLst>
          </p:nvPr>
        </p:nvGraphicFramePr>
        <p:xfrm>
          <a:off x="1566837" y="6085973"/>
          <a:ext cx="2037014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" name="Prism 5" r:id="rId12" imgW="3566160" imgH="2988720" progId="Prism5.Document">
                  <p:embed/>
                </p:oleObj>
              </mc:Choice>
              <mc:Fallback>
                <p:oleObj name="Prism 5" r:id="rId12" imgW="3566160" imgH="2988720" progId="Prism5.Document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66837" y="6085973"/>
                        <a:ext cx="2037014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xmlns="" id="{D2A2D242-E783-7242-AF6A-EA331995B7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947352"/>
              </p:ext>
            </p:extLst>
          </p:nvPr>
        </p:nvGraphicFramePr>
        <p:xfrm>
          <a:off x="4085112" y="620295"/>
          <a:ext cx="1969900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" name="Prism 5" r:id="rId14" imgW="3447360" imgH="2988720" progId="Prism5.Document">
                  <p:embed/>
                </p:oleObj>
              </mc:Choice>
              <mc:Fallback>
                <p:oleObj name="Prism 5" r:id="rId14" imgW="3447360" imgH="2988720" progId="Prism5.Document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85112" y="620295"/>
                        <a:ext cx="1969900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xmlns="" id="{5D724FAD-2241-0742-80CC-ACEE6F7255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741817"/>
              </p:ext>
            </p:extLst>
          </p:nvPr>
        </p:nvGraphicFramePr>
        <p:xfrm>
          <a:off x="4085112" y="6072990"/>
          <a:ext cx="2037014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" name="Prism 5" r:id="rId16" imgW="3566160" imgH="2988720" progId="Prism5.Document">
                  <p:embed/>
                </p:oleObj>
              </mc:Choice>
              <mc:Fallback>
                <p:oleObj name="Prism 5" r:id="rId16" imgW="3566160" imgH="2988720" progId="Prism5.Document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085112" y="6072990"/>
                        <a:ext cx="2037014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xmlns="" id="{E967FC20-4CC4-8D4A-AE06-4951EF5BE7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230049"/>
              </p:ext>
            </p:extLst>
          </p:nvPr>
        </p:nvGraphicFramePr>
        <p:xfrm>
          <a:off x="4085112" y="4251267"/>
          <a:ext cx="2076013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" name="Prism 5" r:id="rId18" imgW="3634560" imgH="2988720" progId="Prism5.Document">
                  <p:embed/>
                </p:oleObj>
              </mc:Choice>
              <mc:Fallback>
                <p:oleObj name="Prism 5" r:id="rId18" imgW="3634560" imgH="2988720" progId="Prism5.Document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085112" y="4251267"/>
                        <a:ext cx="2076013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xmlns="" id="{E0CC2CB7-9637-6D4D-8B1F-9FCAD2F954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742901"/>
              </p:ext>
            </p:extLst>
          </p:nvPr>
        </p:nvGraphicFramePr>
        <p:xfrm>
          <a:off x="4085112" y="2442018"/>
          <a:ext cx="1969900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" name="Prism 5" r:id="rId20" imgW="3447360" imgH="2988720" progId="Prism5.Document">
                  <p:embed/>
                </p:oleObj>
              </mc:Choice>
              <mc:Fallback>
                <p:oleObj name="Prism 5" r:id="rId20" imgW="3447360" imgH="2988720" progId="Prism5.Document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085112" y="2442018"/>
                        <a:ext cx="1969900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xmlns="" id="{CE0E6631-08CA-CB47-88E0-604A46032D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940510"/>
              </p:ext>
            </p:extLst>
          </p:nvPr>
        </p:nvGraphicFramePr>
        <p:xfrm>
          <a:off x="4085112" y="7920681"/>
          <a:ext cx="2309100" cy="1707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Prism 5" r:id="rId22" imgW="4041720" imgH="2988720" progId="Prism5.Document">
                  <p:embed/>
                </p:oleObj>
              </mc:Choice>
              <mc:Fallback>
                <p:oleObj name="Prism 5" r:id="rId22" imgW="4041720" imgH="2988720" progId="Prism5.Document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085112" y="7920681"/>
                        <a:ext cx="2309100" cy="17077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3928752" y="639867"/>
            <a:ext cx="9525" cy="926187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4D48DD6-08F9-4F4E-B3DD-25802761FC90}"/>
              </a:ext>
            </a:extLst>
          </p:cNvPr>
          <p:cNvSpPr/>
          <p:nvPr/>
        </p:nvSpPr>
        <p:spPr>
          <a:xfrm>
            <a:off x="4542195" y="9647823"/>
            <a:ext cx="145264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GSE47460_GPL14550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3610228-5484-EA4E-960D-CBDEB82EF2B1}"/>
              </a:ext>
            </a:extLst>
          </p:cNvPr>
          <p:cNvSpPr/>
          <p:nvPr/>
        </p:nvSpPr>
        <p:spPr>
          <a:xfrm>
            <a:off x="2058385" y="9647823"/>
            <a:ext cx="13805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GSE47460_GPL6480 </a:t>
            </a:r>
          </a:p>
        </p:txBody>
      </p:sp>
    </p:spTree>
    <p:extLst>
      <p:ext uri="{BB962C8B-B14F-4D97-AF65-F5344CB8AC3E}">
        <p14:creationId xmlns:p14="http://schemas.microsoft.com/office/powerpoint/2010/main" val="179020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>
            <a:extLst>
              <a:ext uri="{FF2B5EF4-FFF2-40B4-BE49-F238E27FC236}">
                <a16:creationId xmlns:a16="http://schemas.microsoft.com/office/drawing/2014/main" xmlns="" id="{99A45103-E567-1A43-B268-B5D630E814B2}"/>
              </a:ext>
            </a:extLst>
          </p:cNvPr>
          <p:cNvSpPr txBox="1"/>
          <p:nvPr/>
        </p:nvSpPr>
        <p:spPr>
          <a:xfrm>
            <a:off x="237333" y="111965"/>
            <a:ext cx="2043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Supplemental Figure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8BA4EF14-5776-5B4B-932D-72FEB8287CDE}"/>
              </a:ext>
            </a:extLst>
          </p:cNvPr>
          <p:cNvSpPr/>
          <p:nvPr/>
        </p:nvSpPr>
        <p:spPr>
          <a:xfrm>
            <a:off x="2267361" y="649353"/>
            <a:ext cx="14334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/>
              <a:t>Megakaryocyte score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7698276D-DE61-9A42-AF48-AA7438855BFC}"/>
              </a:ext>
            </a:extLst>
          </p:cNvPr>
          <p:cNvSpPr/>
          <p:nvPr/>
        </p:nvSpPr>
        <p:spPr>
          <a:xfrm>
            <a:off x="5217076" y="636529"/>
            <a:ext cx="9829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/>
              <a:t>Platelet score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225108" y="606201"/>
            <a:ext cx="21070" cy="446811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842933"/>
              </p:ext>
            </p:extLst>
          </p:nvPr>
        </p:nvGraphicFramePr>
        <p:xfrm>
          <a:off x="1678527" y="1028853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5" name="Prism 5" r:id="rId4" imgW="3813120" imgH="2907720" progId="Prism5.Document">
                  <p:embed/>
                </p:oleObj>
              </mc:Choice>
              <mc:Fallback>
                <p:oleObj name="Prism 5" r:id="rId4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8527" y="1028853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639108"/>
              </p:ext>
            </p:extLst>
          </p:nvPr>
        </p:nvGraphicFramePr>
        <p:xfrm>
          <a:off x="1678528" y="3268104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name="Prism 5" r:id="rId6" imgW="3813120" imgH="2907720" progId="Prism5.Document">
                  <p:embed/>
                </p:oleObj>
              </mc:Choice>
              <mc:Fallback>
                <p:oleObj name="Prism 5" r:id="rId6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78528" y="3268104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387036"/>
              </p:ext>
            </p:extLst>
          </p:nvPr>
        </p:nvGraphicFramePr>
        <p:xfrm>
          <a:off x="4332385" y="1028853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7" name="Prism 5" r:id="rId8" imgW="3813120" imgH="2907720" progId="Prism5.Document">
                  <p:embed/>
                </p:oleObj>
              </mc:Choice>
              <mc:Fallback>
                <p:oleObj name="Prism 5" r:id="rId8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332385" y="1028853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974244"/>
              </p:ext>
            </p:extLst>
          </p:nvPr>
        </p:nvGraphicFramePr>
        <p:xfrm>
          <a:off x="4511818" y="3268103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8" name="Prism 5" r:id="rId10" imgW="3813120" imgH="2907720" progId="Prism5.Document">
                  <p:embed/>
                </p:oleObj>
              </mc:Choice>
              <mc:Fallback>
                <p:oleObj name="Prism 5" r:id="rId10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11818" y="3268103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BA4EF14-5776-5B4B-932D-72FEB8287CDE}"/>
              </a:ext>
            </a:extLst>
          </p:cNvPr>
          <p:cNvSpPr/>
          <p:nvPr/>
        </p:nvSpPr>
        <p:spPr>
          <a:xfrm>
            <a:off x="905266" y="1863730"/>
            <a:ext cx="4042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FVC</a:t>
            </a:r>
            <a:endParaRPr lang="en-US" sz="11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8BA4EF14-5776-5B4B-932D-72FEB8287CDE}"/>
              </a:ext>
            </a:extLst>
          </p:cNvPr>
          <p:cNvSpPr/>
          <p:nvPr/>
        </p:nvSpPr>
        <p:spPr>
          <a:xfrm>
            <a:off x="857978" y="3911731"/>
            <a:ext cx="4988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DLCO</a:t>
            </a:r>
            <a:endParaRPr lang="en-US" sz="1100" b="1" dirty="0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739190" y="3041790"/>
            <a:ext cx="595881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02F8B98F-6F59-9F4D-8F1F-E11EB1ACB368}"/>
              </a:ext>
            </a:extLst>
          </p:cNvPr>
          <p:cNvSpPr txBox="1"/>
          <p:nvPr/>
        </p:nvSpPr>
        <p:spPr>
          <a:xfrm>
            <a:off x="245525" y="61207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2C8E8FD-0ADA-F746-BF79-6B29694A9A44}"/>
              </a:ext>
            </a:extLst>
          </p:cNvPr>
          <p:cNvSpPr txBox="1"/>
          <p:nvPr/>
        </p:nvSpPr>
        <p:spPr>
          <a:xfrm>
            <a:off x="237333" y="559155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B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8BA4EF14-5776-5B4B-932D-72FEB8287CDE}"/>
              </a:ext>
            </a:extLst>
          </p:cNvPr>
          <p:cNvSpPr/>
          <p:nvPr/>
        </p:nvSpPr>
        <p:spPr>
          <a:xfrm>
            <a:off x="2267361" y="5591553"/>
            <a:ext cx="14334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/>
              <a:t>Megakaryocyte score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7698276D-DE61-9A42-AF48-AA7438855BFC}"/>
              </a:ext>
            </a:extLst>
          </p:cNvPr>
          <p:cNvSpPr/>
          <p:nvPr/>
        </p:nvSpPr>
        <p:spPr>
          <a:xfrm>
            <a:off x="5157091" y="5591553"/>
            <a:ext cx="9829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/>
              <a:t>Platelet score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251385" y="5509263"/>
            <a:ext cx="21070" cy="446811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8BA4EF14-5776-5B4B-932D-72FEB8287CDE}"/>
              </a:ext>
            </a:extLst>
          </p:cNvPr>
          <p:cNvSpPr/>
          <p:nvPr/>
        </p:nvSpPr>
        <p:spPr>
          <a:xfrm>
            <a:off x="905266" y="6766792"/>
            <a:ext cx="4042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FVC</a:t>
            </a:r>
            <a:endParaRPr lang="en-US" sz="1100" b="1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8BA4EF14-5776-5B4B-932D-72FEB8287CDE}"/>
              </a:ext>
            </a:extLst>
          </p:cNvPr>
          <p:cNvSpPr/>
          <p:nvPr/>
        </p:nvSpPr>
        <p:spPr>
          <a:xfrm>
            <a:off x="862777" y="8814793"/>
            <a:ext cx="4988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DLCO</a:t>
            </a:r>
            <a:endParaRPr lang="en-US" sz="1100" b="1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765467" y="7944852"/>
            <a:ext cx="595881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912126"/>
              </p:ext>
            </p:extLst>
          </p:nvPr>
        </p:nvGraphicFramePr>
        <p:xfrm>
          <a:off x="4451833" y="5995193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name="Prism 5" r:id="rId12" imgW="3813120" imgH="2907720" progId="Prism5.Document">
                  <p:embed/>
                </p:oleObj>
              </mc:Choice>
              <mc:Fallback>
                <p:oleObj name="Prism 5" r:id="rId12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451833" y="5995193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310532"/>
              </p:ext>
            </p:extLst>
          </p:nvPr>
        </p:nvGraphicFramePr>
        <p:xfrm>
          <a:off x="4451833" y="8145953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0" name="Prism 5" r:id="rId14" imgW="3813120" imgH="2907720" progId="Prism5.Document">
                  <p:embed/>
                </p:oleObj>
              </mc:Choice>
              <mc:Fallback>
                <p:oleObj name="Prism 5" r:id="rId14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51833" y="8145953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961448"/>
              </p:ext>
            </p:extLst>
          </p:nvPr>
        </p:nvGraphicFramePr>
        <p:xfrm>
          <a:off x="1678528" y="6018084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1" name="Prism 5" r:id="rId16" imgW="3813120" imgH="2907720" progId="Prism5.Document">
                  <p:embed/>
                </p:oleObj>
              </mc:Choice>
              <mc:Fallback>
                <p:oleObj name="Prism 5" r:id="rId16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678528" y="6018084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394984"/>
              </p:ext>
            </p:extLst>
          </p:nvPr>
        </p:nvGraphicFramePr>
        <p:xfrm>
          <a:off x="1678526" y="8109774"/>
          <a:ext cx="2393479" cy="1825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2" name="Prism 5" r:id="rId18" imgW="3813120" imgH="2907720" progId="Prism5.Document">
                  <p:embed/>
                </p:oleObj>
              </mc:Choice>
              <mc:Fallback>
                <p:oleObj name="Prism 5" r:id="rId18" imgW="3813120" imgH="290772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678526" y="8109774"/>
                        <a:ext cx="2393479" cy="1825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2137478" y="1237120"/>
            <a:ext cx="15520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-0.09331, p = 0.5237</a:t>
            </a:r>
            <a:endParaRPr lang="en-US" sz="1100" dirty="0"/>
          </a:p>
        </p:txBody>
      </p:sp>
      <p:sp>
        <p:nvSpPr>
          <p:cNvPr id="48" name="Rectangle 47"/>
          <p:cNvSpPr/>
          <p:nvPr/>
        </p:nvSpPr>
        <p:spPr>
          <a:xfrm>
            <a:off x="2160722" y="3485113"/>
            <a:ext cx="150874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0.07781, p = 0.6721</a:t>
            </a:r>
            <a:endParaRPr lang="en-US" sz="1100" dirty="0"/>
          </a:p>
        </p:txBody>
      </p:sp>
      <p:sp>
        <p:nvSpPr>
          <p:cNvPr id="49" name="Rectangle 48"/>
          <p:cNvSpPr/>
          <p:nvPr/>
        </p:nvSpPr>
        <p:spPr>
          <a:xfrm>
            <a:off x="4842100" y="1234189"/>
            <a:ext cx="14798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-0.1098, p = 0.4524</a:t>
            </a:r>
            <a:endParaRPr lang="en-US" sz="1100" dirty="0"/>
          </a:p>
        </p:txBody>
      </p:sp>
      <p:sp>
        <p:nvSpPr>
          <p:cNvPr id="50" name="Rectangle 49"/>
          <p:cNvSpPr/>
          <p:nvPr/>
        </p:nvSpPr>
        <p:spPr>
          <a:xfrm>
            <a:off x="4984410" y="3487848"/>
            <a:ext cx="150874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0.03379, p = 0.8373</a:t>
            </a:r>
            <a:endParaRPr lang="en-US" sz="1100" dirty="0"/>
          </a:p>
        </p:txBody>
      </p:sp>
      <p:sp>
        <p:nvSpPr>
          <p:cNvPr id="51" name="Rectangle 50"/>
          <p:cNvSpPr/>
          <p:nvPr/>
        </p:nvSpPr>
        <p:spPr>
          <a:xfrm>
            <a:off x="2176751" y="6202721"/>
            <a:ext cx="14798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-0.4757, p = 0.0002</a:t>
            </a:r>
            <a:endParaRPr lang="en-US" sz="1100" dirty="0"/>
          </a:p>
        </p:txBody>
      </p:sp>
      <p:sp>
        <p:nvSpPr>
          <p:cNvPr id="52" name="Rectangle 51"/>
          <p:cNvSpPr/>
          <p:nvPr/>
        </p:nvSpPr>
        <p:spPr>
          <a:xfrm>
            <a:off x="2193206" y="8330798"/>
            <a:ext cx="14798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-0.2193, p = 0.1044</a:t>
            </a:r>
            <a:endParaRPr lang="en-US" sz="1100" dirty="0"/>
          </a:p>
        </p:txBody>
      </p:sp>
      <p:sp>
        <p:nvSpPr>
          <p:cNvPr id="53" name="Rectangle 52"/>
          <p:cNvSpPr/>
          <p:nvPr/>
        </p:nvSpPr>
        <p:spPr>
          <a:xfrm>
            <a:off x="4902085" y="6195700"/>
            <a:ext cx="14798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-0.3329, p = 0.0114</a:t>
            </a:r>
            <a:endParaRPr lang="en-US" sz="1100" dirty="0"/>
          </a:p>
        </p:txBody>
      </p:sp>
      <p:sp>
        <p:nvSpPr>
          <p:cNvPr id="54" name="Rectangle 53"/>
          <p:cNvSpPr/>
          <p:nvPr/>
        </p:nvSpPr>
        <p:spPr>
          <a:xfrm>
            <a:off x="5000440" y="8330798"/>
            <a:ext cx="147989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ea typeface="MS Mincho" panose="02020609040205080304" pitchFamily="49" charset="-128"/>
              </a:rPr>
              <a:t>r = -0.1173, p = 0.3892</a:t>
            </a:r>
            <a:endParaRPr lang="en-US" sz="11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0C82B61E-C878-EC49-A8EF-DD83563AADBF}"/>
              </a:ext>
            </a:extLst>
          </p:cNvPr>
          <p:cNvSpPr/>
          <p:nvPr/>
        </p:nvSpPr>
        <p:spPr>
          <a:xfrm>
            <a:off x="713571" y="5649261"/>
            <a:ext cx="7681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/>
              <a:t>GSE93606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C631D454-1E2A-4140-9895-BDABB3ADBA8E}"/>
              </a:ext>
            </a:extLst>
          </p:cNvPr>
          <p:cNvSpPr/>
          <p:nvPr/>
        </p:nvSpPr>
        <p:spPr>
          <a:xfrm>
            <a:off x="719377" y="669379"/>
            <a:ext cx="7681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/>
              <a:t>GSE33566</a:t>
            </a:r>
          </a:p>
        </p:txBody>
      </p:sp>
    </p:spTree>
    <p:extLst>
      <p:ext uri="{BB962C8B-B14F-4D97-AF65-F5344CB8AC3E}">
        <p14:creationId xmlns:p14="http://schemas.microsoft.com/office/powerpoint/2010/main" val="189817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13330</TotalTime>
  <Words>90</Words>
  <Application>Microsoft Office PowerPoint</Application>
  <PresentationFormat>Custom</PresentationFormat>
  <Paragraphs>27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Mincho</vt:lpstr>
      <vt:lpstr>Arial</vt:lpstr>
      <vt:lpstr>Calibri</vt:lpstr>
      <vt:lpstr>Calibri Light</vt:lpstr>
      <vt:lpstr>Office Theme</vt:lpstr>
      <vt:lpstr>Prism 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Toshie Saito</dc:creator>
  <cp:lastModifiedBy>Windows User</cp:lastModifiedBy>
  <cp:revision>136</cp:revision>
  <cp:lastPrinted>2022-03-10T17:57:44Z</cp:lastPrinted>
  <dcterms:created xsi:type="dcterms:W3CDTF">2021-08-23T20:39:24Z</dcterms:created>
  <dcterms:modified xsi:type="dcterms:W3CDTF">2022-04-03T01:14:11Z</dcterms:modified>
</cp:coreProperties>
</file>