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20" r:id="rId3"/>
    <p:sldId id="31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snapToObjects="1">
      <p:cViewPr varScale="1">
        <p:scale>
          <a:sx n="214" d="100"/>
          <a:sy n="214" d="100"/>
        </p:scale>
        <p:origin x="176"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5DE-99B4-F246-A875-23C576E280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5D8F12-9EAD-6143-974D-E5BC39755B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A90A58-FDEC-E045-9DC6-39C887FB9362}"/>
              </a:ext>
            </a:extLst>
          </p:cNvPr>
          <p:cNvSpPr>
            <a:spLocks noGrp="1"/>
          </p:cNvSpPr>
          <p:nvPr>
            <p:ph type="dt" sz="half" idx="10"/>
          </p:nvPr>
        </p:nvSpPr>
        <p:spPr/>
        <p:txBody>
          <a:bodyPr/>
          <a:lstStyle/>
          <a:p>
            <a:fld id="{00080EEB-F519-AC4F-8EA6-341267A6BA98}" type="datetimeFigureOut">
              <a:rPr lang="en-US" smtClean="0"/>
              <a:t>9/2/22</a:t>
            </a:fld>
            <a:endParaRPr lang="en-US"/>
          </a:p>
        </p:txBody>
      </p:sp>
      <p:sp>
        <p:nvSpPr>
          <p:cNvPr id="5" name="Footer Placeholder 4">
            <a:extLst>
              <a:ext uri="{FF2B5EF4-FFF2-40B4-BE49-F238E27FC236}">
                <a16:creationId xmlns:a16="http://schemas.microsoft.com/office/drawing/2014/main" id="{63CD1276-780E-BF40-99BF-EC6D35A09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FAF5A-ACAB-1846-B252-114EEA118F3A}"/>
              </a:ext>
            </a:extLst>
          </p:cNvPr>
          <p:cNvSpPr>
            <a:spLocks noGrp="1"/>
          </p:cNvSpPr>
          <p:nvPr>
            <p:ph type="sldNum" sz="quarter" idx="12"/>
          </p:nvPr>
        </p:nvSpPr>
        <p:spPr/>
        <p:txBody>
          <a:bodyPr/>
          <a:lstStyle/>
          <a:p>
            <a:fld id="{DC48F0D8-D898-6442-A308-292006D4FA00}" type="slidenum">
              <a:rPr lang="en-US" smtClean="0"/>
              <a:t>‹#›</a:t>
            </a:fld>
            <a:endParaRPr lang="en-US"/>
          </a:p>
        </p:txBody>
      </p:sp>
    </p:spTree>
    <p:extLst>
      <p:ext uri="{BB962C8B-B14F-4D97-AF65-F5344CB8AC3E}">
        <p14:creationId xmlns:p14="http://schemas.microsoft.com/office/powerpoint/2010/main" val="490715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8D70A-0855-CB4A-AF46-5EFD2989B4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C3A870-3FD4-B842-8297-392DE40036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92FC2-3EAF-0746-90D5-48C504E22CFF}"/>
              </a:ext>
            </a:extLst>
          </p:cNvPr>
          <p:cNvSpPr>
            <a:spLocks noGrp="1"/>
          </p:cNvSpPr>
          <p:nvPr>
            <p:ph type="dt" sz="half" idx="10"/>
          </p:nvPr>
        </p:nvSpPr>
        <p:spPr/>
        <p:txBody>
          <a:bodyPr/>
          <a:lstStyle/>
          <a:p>
            <a:fld id="{00080EEB-F519-AC4F-8EA6-341267A6BA98}" type="datetimeFigureOut">
              <a:rPr lang="en-US" smtClean="0"/>
              <a:t>9/2/22</a:t>
            </a:fld>
            <a:endParaRPr lang="en-US"/>
          </a:p>
        </p:txBody>
      </p:sp>
      <p:sp>
        <p:nvSpPr>
          <p:cNvPr id="5" name="Footer Placeholder 4">
            <a:extLst>
              <a:ext uri="{FF2B5EF4-FFF2-40B4-BE49-F238E27FC236}">
                <a16:creationId xmlns:a16="http://schemas.microsoft.com/office/drawing/2014/main" id="{253926F9-AB5F-7145-9BA2-3D836A6F5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D9905D-D923-2842-BE67-17B9E39A2F6F}"/>
              </a:ext>
            </a:extLst>
          </p:cNvPr>
          <p:cNvSpPr>
            <a:spLocks noGrp="1"/>
          </p:cNvSpPr>
          <p:nvPr>
            <p:ph type="sldNum" sz="quarter" idx="12"/>
          </p:nvPr>
        </p:nvSpPr>
        <p:spPr/>
        <p:txBody>
          <a:bodyPr/>
          <a:lstStyle/>
          <a:p>
            <a:fld id="{DC48F0D8-D898-6442-A308-292006D4FA00}" type="slidenum">
              <a:rPr lang="en-US" smtClean="0"/>
              <a:t>‹#›</a:t>
            </a:fld>
            <a:endParaRPr lang="en-US"/>
          </a:p>
        </p:txBody>
      </p:sp>
    </p:spTree>
    <p:extLst>
      <p:ext uri="{BB962C8B-B14F-4D97-AF65-F5344CB8AC3E}">
        <p14:creationId xmlns:p14="http://schemas.microsoft.com/office/powerpoint/2010/main" val="223069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1176EE-E7D3-2A44-AE8D-F14FFC7EBE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2DD19B-DED2-C14E-9AE5-F0A72A9B73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686DA0-62DA-3542-8BE7-7BDC48FA7D0C}"/>
              </a:ext>
            </a:extLst>
          </p:cNvPr>
          <p:cNvSpPr>
            <a:spLocks noGrp="1"/>
          </p:cNvSpPr>
          <p:nvPr>
            <p:ph type="dt" sz="half" idx="10"/>
          </p:nvPr>
        </p:nvSpPr>
        <p:spPr/>
        <p:txBody>
          <a:bodyPr/>
          <a:lstStyle/>
          <a:p>
            <a:fld id="{00080EEB-F519-AC4F-8EA6-341267A6BA98}" type="datetimeFigureOut">
              <a:rPr lang="en-US" smtClean="0"/>
              <a:t>9/2/22</a:t>
            </a:fld>
            <a:endParaRPr lang="en-US"/>
          </a:p>
        </p:txBody>
      </p:sp>
      <p:sp>
        <p:nvSpPr>
          <p:cNvPr id="5" name="Footer Placeholder 4">
            <a:extLst>
              <a:ext uri="{FF2B5EF4-FFF2-40B4-BE49-F238E27FC236}">
                <a16:creationId xmlns:a16="http://schemas.microsoft.com/office/drawing/2014/main" id="{5AF2A6C2-D922-D948-8072-CE5AF644C1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AE32D0-5804-B14D-8D46-F1020C7EEA32}"/>
              </a:ext>
            </a:extLst>
          </p:cNvPr>
          <p:cNvSpPr>
            <a:spLocks noGrp="1"/>
          </p:cNvSpPr>
          <p:nvPr>
            <p:ph type="sldNum" sz="quarter" idx="12"/>
          </p:nvPr>
        </p:nvSpPr>
        <p:spPr/>
        <p:txBody>
          <a:bodyPr/>
          <a:lstStyle/>
          <a:p>
            <a:fld id="{DC48F0D8-D898-6442-A308-292006D4FA00}" type="slidenum">
              <a:rPr lang="en-US" smtClean="0"/>
              <a:t>‹#›</a:t>
            </a:fld>
            <a:endParaRPr lang="en-US"/>
          </a:p>
        </p:txBody>
      </p:sp>
    </p:spTree>
    <p:extLst>
      <p:ext uri="{BB962C8B-B14F-4D97-AF65-F5344CB8AC3E}">
        <p14:creationId xmlns:p14="http://schemas.microsoft.com/office/powerpoint/2010/main" val="510634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21E91-48D1-134F-B2A8-59BC3E7DCC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D5CEE6-E5F8-614D-B987-0C20EE9AE0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FF7E3A-2B8B-9043-A616-BC0C0F2E3CEB}"/>
              </a:ext>
            </a:extLst>
          </p:cNvPr>
          <p:cNvSpPr>
            <a:spLocks noGrp="1"/>
          </p:cNvSpPr>
          <p:nvPr>
            <p:ph type="dt" sz="half" idx="10"/>
          </p:nvPr>
        </p:nvSpPr>
        <p:spPr/>
        <p:txBody>
          <a:bodyPr/>
          <a:lstStyle/>
          <a:p>
            <a:fld id="{00080EEB-F519-AC4F-8EA6-341267A6BA98}" type="datetimeFigureOut">
              <a:rPr lang="en-US" smtClean="0"/>
              <a:t>9/2/22</a:t>
            </a:fld>
            <a:endParaRPr lang="en-US"/>
          </a:p>
        </p:txBody>
      </p:sp>
      <p:sp>
        <p:nvSpPr>
          <p:cNvPr id="5" name="Footer Placeholder 4">
            <a:extLst>
              <a:ext uri="{FF2B5EF4-FFF2-40B4-BE49-F238E27FC236}">
                <a16:creationId xmlns:a16="http://schemas.microsoft.com/office/drawing/2014/main" id="{B24C08FD-E851-E34D-9218-060F4523CC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D74A86-B07F-0749-A457-C46A7EE2AC3D}"/>
              </a:ext>
            </a:extLst>
          </p:cNvPr>
          <p:cNvSpPr>
            <a:spLocks noGrp="1"/>
          </p:cNvSpPr>
          <p:nvPr>
            <p:ph type="sldNum" sz="quarter" idx="12"/>
          </p:nvPr>
        </p:nvSpPr>
        <p:spPr/>
        <p:txBody>
          <a:bodyPr/>
          <a:lstStyle/>
          <a:p>
            <a:fld id="{DC48F0D8-D898-6442-A308-292006D4FA00}" type="slidenum">
              <a:rPr lang="en-US" smtClean="0"/>
              <a:t>‹#›</a:t>
            </a:fld>
            <a:endParaRPr lang="en-US"/>
          </a:p>
        </p:txBody>
      </p:sp>
    </p:spTree>
    <p:extLst>
      <p:ext uri="{BB962C8B-B14F-4D97-AF65-F5344CB8AC3E}">
        <p14:creationId xmlns:p14="http://schemas.microsoft.com/office/powerpoint/2010/main" val="2999359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B1E8F-FE70-6643-BCAF-B5CEDEE163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994CD0-2D3A-324C-917F-7C416B22C4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8F0ACF-F471-984E-8386-0C6794B8E076}"/>
              </a:ext>
            </a:extLst>
          </p:cNvPr>
          <p:cNvSpPr>
            <a:spLocks noGrp="1"/>
          </p:cNvSpPr>
          <p:nvPr>
            <p:ph type="dt" sz="half" idx="10"/>
          </p:nvPr>
        </p:nvSpPr>
        <p:spPr/>
        <p:txBody>
          <a:bodyPr/>
          <a:lstStyle/>
          <a:p>
            <a:fld id="{00080EEB-F519-AC4F-8EA6-341267A6BA98}" type="datetimeFigureOut">
              <a:rPr lang="en-US" smtClean="0"/>
              <a:t>9/2/22</a:t>
            </a:fld>
            <a:endParaRPr lang="en-US"/>
          </a:p>
        </p:txBody>
      </p:sp>
      <p:sp>
        <p:nvSpPr>
          <p:cNvPr id="5" name="Footer Placeholder 4">
            <a:extLst>
              <a:ext uri="{FF2B5EF4-FFF2-40B4-BE49-F238E27FC236}">
                <a16:creationId xmlns:a16="http://schemas.microsoft.com/office/drawing/2014/main" id="{E8469675-5A7F-664B-818A-082234B90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51BDD5-6248-2A43-96C5-25C3C362611B}"/>
              </a:ext>
            </a:extLst>
          </p:cNvPr>
          <p:cNvSpPr>
            <a:spLocks noGrp="1"/>
          </p:cNvSpPr>
          <p:nvPr>
            <p:ph type="sldNum" sz="quarter" idx="12"/>
          </p:nvPr>
        </p:nvSpPr>
        <p:spPr/>
        <p:txBody>
          <a:bodyPr/>
          <a:lstStyle/>
          <a:p>
            <a:fld id="{DC48F0D8-D898-6442-A308-292006D4FA00}" type="slidenum">
              <a:rPr lang="en-US" smtClean="0"/>
              <a:t>‹#›</a:t>
            </a:fld>
            <a:endParaRPr lang="en-US"/>
          </a:p>
        </p:txBody>
      </p:sp>
    </p:spTree>
    <p:extLst>
      <p:ext uri="{BB962C8B-B14F-4D97-AF65-F5344CB8AC3E}">
        <p14:creationId xmlns:p14="http://schemas.microsoft.com/office/powerpoint/2010/main" val="2853238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CCF5-83A6-D84B-AC57-3A06FAF65E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980587-66C1-A747-B11D-190EEFE582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B12BE4-9B99-124D-9A70-AD57008373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811493-C76C-854E-AFC0-B7047BAB616E}"/>
              </a:ext>
            </a:extLst>
          </p:cNvPr>
          <p:cNvSpPr>
            <a:spLocks noGrp="1"/>
          </p:cNvSpPr>
          <p:nvPr>
            <p:ph type="dt" sz="half" idx="10"/>
          </p:nvPr>
        </p:nvSpPr>
        <p:spPr/>
        <p:txBody>
          <a:bodyPr/>
          <a:lstStyle/>
          <a:p>
            <a:fld id="{00080EEB-F519-AC4F-8EA6-341267A6BA98}" type="datetimeFigureOut">
              <a:rPr lang="en-US" smtClean="0"/>
              <a:t>9/2/22</a:t>
            </a:fld>
            <a:endParaRPr lang="en-US"/>
          </a:p>
        </p:txBody>
      </p:sp>
      <p:sp>
        <p:nvSpPr>
          <p:cNvPr id="6" name="Footer Placeholder 5">
            <a:extLst>
              <a:ext uri="{FF2B5EF4-FFF2-40B4-BE49-F238E27FC236}">
                <a16:creationId xmlns:a16="http://schemas.microsoft.com/office/drawing/2014/main" id="{4D7E1805-9043-C041-B698-E3607C2C0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48566-1FE0-8B4F-A8D4-05B4D629D5EC}"/>
              </a:ext>
            </a:extLst>
          </p:cNvPr>
          <p:cNvSpPr>
            <a:spLocks noGrp="1"/>
          </p:cNvSpPr>
          <p:nvPr>
            <p:ph type="sldNum" sz="quarter" idx="12"/>
          </p:nvPr>
        </p:nvSpPr>
        <p:spPr/>
        <p:txBody>
          <a:bodyPr/>
          <a:lstStyle/>
          <a:p>
            <a:fld id="{DC48F0D8-D898-6442-A308-292006D4FA00}" type="slidenum">
              <a:rPr lang="en-US" smtClean="0"/>
              <a:t>‹#›</a:t>
            </a:fld>
            <a:endParaRPr lang="en-US"/>
          </a:p>
        </p:txBody>
      </p:sp>
    </p:spTree>
    <p:extLst>
      <p:ext uri="{BB962C8B-B14F-4D97-AF65-F5344CB8AC3E}">
        <p14:creationId xmlns:p14="http://schemas.microsoft.com/office/powerpoint/2010/main" val="245986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C62C8-60A2-AC4C-918A-9438BA45BA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7DB31B-8A68-C947-8173-84FCDE8738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846298-7B25-5B4A-B662-32823D9570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D988B6-BB0A-714D-8B1E-10BFFE7595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0C2B48-9315-1B40-B769-341D32BC7F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44F344-BF74-B346-AC00-4B8AFD0EE769}"/>
              </a:ext>
            </a:extLst>
          </p:cNvPr>
          <p:cNvSpPr>
            <a:spLocks noGrp="1"/>
          </p:cNvSpPr>
          <p:nvPr>
            <p:ph type="dt" sz="half" idx="10"/>
          </p:nvPr>
        </p:nvSpPr>
        <p:spPr/>
        <p:txBody>
          <a:bodyPr/>
          <a:lstStyle/>
          <a:p>
            <a:fld id="{00080EEB-F519-AC4F-8EA6-341267A6BA98}" type="datetimeFigureOut">
              <a:rPr lang="en-US" smtClean="0"/>
              <a:t>9/2/22</a:t>
            </a:fld>
            <a:endParaRPr lang="en-US"/>
          </a:p>
        </p:txBody>
      </p:sp>
      <p:sp>
        <p:nvSpPr>
          <p:cNvPr id="8" name="Footer Placeholder 7">
            <a:extLst>
              <a:ext uri="{FF2B5EF4-FFF2-40B4-BE49-F238E27FC236}">
                <a16:creationId xmlns:a16="http://schemas.microsoft.com/office/drawing/2014/main" id="{CC049981-4411-1249-ADBA-A61597E090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D87624-D424-D448-8CFC-4E3A657FF965}"/>
              </a:ext>
            </a:extLst>
          </p:cNvPr>
          <p:cNvSpPr>
            <a:spLocks noGrp="1"/>
          </p:cNvSpPr>
          <p:nvPr>
            <p:ph type="sldNum" sz="quarter" idx="12"/>
          </p:nvPr>
        </p:nvSpPr>
        <p:spPr/>
        <p:txBody>
          <a:bodyPr/>
          <a:lstStyle/>
          <a:p>
            <a:fld id="{DC48F0D8-D898-6442-A308-292006D4FA00}" type="slidenum">
              <a:rPr lang="en-US" smtClean="0"/>
              <a:t>‹#›</a:t>
            </a:fld>
            <a:endParaRPr lang="en-US"/>
          </a:p>
        </p:txBody>
      </p:sp>
    </p:spTree>
    <p:extLst>
      <p:ext uri="{BB962C8B-B14F-4D97-AF65-F5344CB8AC3E}">
        <p14:creationId xmlns:p14="http://schemas.microsoft.com/office/powerpoint/2010/main" val="402841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317D-297F-4441-A3EF-E6AEB08D6C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E2D3BD-062C-0D44-9180-C96FC09ED655}"/>
              </a:ext>
            </a:extLst>
          </p:cNvPr>
          <p:cNvSpPr>
            <a:spLocks noGrp="1"/>
          </p:cNvSpPr>
          <p:nvPr>
            <p:ph type="dt" sz="half" idx="10"/>
          </p:nvPr>
        </p:nvSpPr>
        <p:spPr/>
        <p:txBody>
          <a:bodyPr/>
          <a:lstStyle/>
          <a:p>
            <a:fld id="{00080EEB-F519-AC4F-8EA6-341267A6BA98}" type="datetimeFigureOut">
              <a:rPr lang="en-US" smtClean="0"/>
              <a:t>9/2/22</a:t>
            </a:fld>
            <a:endParaRPr lang="en-US"/>
          </a:p>
        </p:txBody>
      </p:sp>
      <p:sp>
        <p:nvSpPr>
          <p:cNvPr id="4" name="Footer Placeholder 3">
            <a:extLst>
              <a:ext uri="{FF2B5EF4-FFF2-40B4-BE49-F238E27FC236}">
                <a16:creationId xmlns:a16="http://schemas.microsoft.com/office/drawing/2014/main" id="{98764269-9209-7C47-B31F-7F39D9F267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5BC56F-A645-E142-B5BC-458E941D1B3A}"/>
              </a:ext>
            </a:extLst>
          </p:cNvPr>
          <p:cNvSpPr>
            <a:spLocks noGrp="1"/>
          </p:cNvSpPr>
          <p:nvPr>
            <p:ph type="sldNum" sz="quarter" idx="12"/>
          </p:nvPr>
        </p:nvSpPr>
        <p:spPr/>
        <p:txBody>
          <a:bodyPr/>
          <a:lstStyle/>
          <a:p>
            <a:fld id="{DC48F0D8-D898-6442-A308-292006D4FA00}" type="slidenum">
              <a:rPr lang="en-US" smtClean="0"/>
              <a:t>‹#›</a:t>
            </a:fld>
            <a:endParaRPr lang="en-US"/>
          </a:p>
        </p:txBody>
      </p:sp>
    </p:spTree>
    <p:extLst>
      <p:ext uri="{BB962C8B-B14F-4D97-AF65-F5344CB8AC3E}">
        <p14:creationId xmlns:p14="http://schemas.microsoft.com/office/powerpoint/2010/main" val="3889042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52521-FB87-6E46-BA35-9F8E8F82B687}"/>
              </a:ext>
            </a:extLst>
          </p:cNvPr>
          <p:cNvSpPr>
            <a:spLocks noGrp="1"/>
          </p:cNvSpPr>
          <p:nvPr>
            <p:ph type="dt" sz="half" idx="10"/>
          </p:nvPr>
        </p:nvSpPr>
        <p:spPr/>
        <p:txBody>
          <a:bodyPr/>
          <a:lstStyle/>
          <a:p>
            <a:fld id="{00080EEB-F519-AC4F-8EA6-341267A6BA98}" type="datetimeFigureOut">
              <a:rPr lang="en-US" smtClean="0"/>
              <a:t>9/2/22</a:t>
            </a:fld>
            <a:endParaRPr lang="en-US"/>
          </a:p>
        </p:txBody>
      </p:sp>
      <p:sp>
        <p:nvSpPr>
          <p:cNvPr id="3" name="Footer Placeholder 2">
            <a:extLst>
              <a:ext uri="{FF2B5EF4-FFF2-40B4-BE49-F238E27FC236}">
                <a16:creationId xmlns:a16="http://schemas.microsoft.com/office/drawing/2014/main" id="{F07DD6C5-3670-6A4C-85EE-6321DF3066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4267B3-C8AF-C84B-A421-8169B4FCD286}"/>
              </a:ext>
            </a:extLst>
          </p:cNvPr>
          <p:cNvSpPr>
            <a:spLocks noGrp="1"/>
          </p:cNvSpPr>
          <p:nvPr>
            <p:ph type="sldNum" sz="quarter" idx="12"/>
          </p:nvPr>
        </p:nvSpPr>
        <p:spPr/>
        <p:txBody>
          <a:bodyPr/>
          <a:lstStyle/>
          <a:p>
            <a:fld id="{DC48F0D8-D898-6442-A308-292006D4FA00}" type="slidenum">
              <a:rPr lang="en-US" smtClean="0"/>
              <a:t>‹#›</a:t>
            </a:fld>
            <a:endParaRPr lang="en-US"/>
          </a:p>
        </p:txBody>
      </p:sp>
    </p:spTree>
    <p:extLst>
      <p:ext uri="{BB962C8B-B14F-4D97-AF65-F5344CB8AC3E}">
        <p14:creationId xmlns:p14="http://schemas.microsoft.com/office/powerpoint/2010/main" val="3293310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D6378-FA64-9A48-8CF2-9DFFFAA88E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350DBB-18F3-D145-B034-60B54EAEFF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310607-2055-E54B-B6ED-E68E58ADAB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A15E27-13E7-A04D-BD92-26D1F36BB4B4}"/>
              </a:ext>
            </a:extLst>
          </p:cNvPr>
          <p:cNvSpPr>
            <a:spLocks noGrp="1"/>
          </p:cNvSpPr>
          <p:nvPr>
            <p:ph type="dt" sz="half" idx="10"/>
          </p:nvPr>
        </p:nvSpPr>
        <p:spPr/>
        <p:txBody>
          <a:bodyPr/>
          <a:lstStyle/>
          <a:p>
            <a:fld id="{00080EEB-F519-AC4F-8EA6-341267A6BA98}" type="datetimeFigureOut">
              <a:rPr lang="en-US" smtClean="0"/>
              <a:t>9/2/22</a:t>
            </a:fld>
            <a:endParaRPr lang="en-US"/>
          </a:p>
        </p:txBody>
      </p:sp>
      <p:sp>
        <p:nvSpPr>
          <p:cNvPr id="6" name="Footer Placeholder 5">
            <a:extLst>
              <a:ext uri="{FF2B5EF4-FFF2-40B4-BE49-F238E27FC236}">
                <a16:creationId xmlns:a16="http://schemas.microsoft.com/office/drawing/2014/main" id="{E53E7134-2C66-034C-93E5-8FEEF192DC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FE67B6-8A8F-5F4E-8DD0-A42EFFD8E37F}"/>
              </a:ext>
            </a:extLst>
          </p:cNvPr>
          <p:cNvSpPr>
            <a:spLocks noGrp="1"/>
          </p:cNvSpPr>
          <p:nvPr>
            <p:ph type="sldNum" sz="quarter" idx="12"/>
          </p:nvPr>
        </p:nvSpPr>
        <p:spPr/>
        <p:txBody>
          <a:bodyPr/>
          <a:lstStyle/>
          <a:p>
            <a:fld id="{DC48F0D8-D898-6442-A308-292006D4FA00}" type="slidenum">
              <a:rPr lang="en-US" smtClean="0"/>
              <a:t>‹#›</a:t>
            </a:fld>
            <a:endParaRPr lang="en-US"/>
          </a:p>
        </p:txBody>
      </p:sp>
    </p:spTree>
    <p:extLst>
      <p:ext uri="{BB962C8B-B14F-4D97-AF65-F5344CB8AC3E}">
        <p14:creationId xmlns:p14="http://schemas.microsoft.com/office/powerpoint/2010/main" val="103771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4342D-96A9-684D-A06A-CD9B3F37C0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E36439-C4ED-054C-AB5C-BE1212C6C9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17896F-FE58-004D-B0B5-6E1A6CDDF2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3FDC6-972D-FB49-AF13-5756CB83A1E2}"/>
              </a:ext>
            </a:extLst>
          </p:cNvPr>
          <p:cNvSpPr>
            <a:spLocks noGrp="1"/>
          </p:cNvSpPr>
          <p:nvPr>
            <p:ph type="dt" sz="half" idx="10"/>
          </p:nvPr>
        </p:nvSpPr>
        <p:spPr/>
        <p:txBody>
          <a:bodyPr/>
          <a:lstStyle/>
          <a:p>
            <a:fld id="{00080EEB-F519-AC4F-8EA6-341267A6BA98}" type="datetimeFigureOut">
              <a:rPr lang="en-US" smtClean="0"/>
              <a:t>9/2/22</a:t>
            </a:fld>
            <a:endParaRPr lang="en-US"/>
          </a:p>
        </p:txBody>
      </p:sp>
      <p:sp>
        <p:nvSpPr>
          <p:cNvPr id="6" name="Footer Placeholder 5">
            <a:extLst>
              <a:ext uri="{FF2B5EF4-FFF2-40B4-BE49-F238E27FC236}">
                <a16:creationId xmlns:a16="http://schemas.microsoft.com/office/drawing/2014/main" id="{6FFC1538-C821-664C-B942-5B74B326B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AD0AA-7D8A-854F-B831-5AF6D09BB05D}"/>
              </a:ext>
            </a:extLst>
          </p:cNvPr>
          <p:cNvSpPr>
            <a:spLocks noGrp="1"/>
          </p:cNvSpPr>
          <p:nvPr>
            <p:ph type="sldNum" sz="quarter" idx="12"/>
          </p:nvPr>
        </p:nvSpPr>
        <p:spPr/>
        <p:txBody>
          <a:bodyPr/>
          <a:lstStyle/>
          <a:p>
            <a:fld id="{DC48F0D8-D898-6442-A308-292006D4FA00}" type="slidenum">
              <a:rPr lang="en-US" smtClean="0"/>
              <a:t>‹#›</a:t>
            </a:fld>
            <a:endParaRPr lang="en-US"/>
          </a:p>
        </p:txBody>
      </p:sp>
    </p:spTree>
    <p:extLst>
      <p:ext uri="{BB962C8B-B14F-4D97-AF65-F5344CB8AC3E}">
        <p14:creationId xmlns:p14="http://schemas.microsoft.com/office/powerpoint/2010/main" val="1468084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83D866-EAC3-F344-93D6-FCC6A2620B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B0CC40-82D5-034A-AC67-5EE326BE54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C3F3FD-86BC-2942-BC49-4ACF97323C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80EEB-F519-AC4F-8EA6-341267A6BA98}" type="datetimeFigureOut">
              <a:rPr lang="en-US" smtClean="0"/>
              <a:t>9/2/22</a:t>
            </a:fld>
            <a:endParaRPr lang="en-US"/>
          </a:p>
        </p:txBody>
      </p:sp>
      <p:sp>
        <p:nvSpPr>
          <p:cNvPr id="5" name="Footer Placeholder 4">
            <a:extLst>
              <a:ext uri="{FF2B5EF4-FFF2-40B4-BE49-F238E27FC236}">
                <a16:creationId xmlns:a16="http://schemas.microsoft.com/office/drawing/2014/main" id="{E9AB501B-35C8-0F4E-8680-CF05808D26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C9D79A-09B8-8F4C-91DE-24E6E485E3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48F0D8-D898-6442-A308-292006D4FA00}" type="slidenum">
              <a:rPr lang="en-US" smtClean="0"/>
              <a:t>‹#›</a:t>
            </a:fld>
            <a:endParaRPr lang="en-US"/>
          </a:p>
        </p:txBody>
      </p:sp>
    </p:spTree>
    <p:extLst>
      <p:ext uri="{BB962C8B-B14F-4D97-AF65-F5344CB8AC3E}">
        <p14:creationId xmlns:p14="http://schemas.microsoft.com/office/powerpoint/2010/main" val="109600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AA9B84-034F-3E4B-8D73-222995603E02}"/>
              </a:ext>
            </a:extLst>
          </p:cNvPr>
          <p:cNvSpPr>
            <a:spLocks noGrp="1"/>
          </p:cNvSpPr>
          <p:nvPr>
            <p:ph type="subTitle" idx="1"/>
          </p:nvPr>
        </p:nvSpPr>
        <p:spPr>
          <a:xfrm>
            <a:off x="1157908" y="1822932"/>
            <a:ext cx="9876183" cy="3405049"/>
          </a:xfrm>
        </p:spPr>
        <p:txBody>
          <a:bodyPr>
            <a:noAutofit/>
          </a:bodyPr>
          <a:lstStyle/>
          <a:p>
            <a:r>
              <a:rPr lang="en-US" sz="2800" b="1" dirty="0">
                <a:latin typeface="Arial" panose="020B0604020202020204" pitchFamily="34" charset="0"/>
                <a:cs typeface="Arial" panose="020B0604020202020204" pitchFamily="34" charset="0"/>
              </a:rPr>
              <a:t>Video 1</a:t>
            </a:r>
          </a:p>
          <a:p>
            <a:r>
              <a:rPr lang="en-US" sz="2800" b="1"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Intraoperative Audio Recording Demonstrating Appetitive Units within the Human </a:t>
            </a:r>
            <a:r>
              <a:rPr lang="en-US" sz="2800" b="1" dirty="0" err="1">
                <a:latin typeface="Arial" panose="020B0604020202020204" pitchFamily="34" charset="0"/>
                <a:cs typeface="Arial" panose="020B0604020202020204" pitchFamily="34" charset="0"/>
              </a:rPr>
              <a:t>NAc</a:t>
            </a:r>
            <a:endParaRPr lang="en-US" sz="2800" dirty="0">
              <a:latin typeface="Arial" panose="020B0604020202020204" pitchFamily="34" charset="0"/>
              <a:cs typeface="Arial" panose="020B0604020202020204" pitchFamily="34" charset="0"/>
            </a:endParaRPr>
          </a:p>
          <a:p>
            <a:endParaRPr lang="en-US" sz="2500" dirty="0">
              <a:latin typeface="Arial" panose="020B0604020202020204" pitchFamily="34" charset="0"/>
              <a:cs typeface="Arial" panose="020B0604020202020204" pitchFamily="34" charset="0"/>
            </a:endParaRPr>
          </a:p>
          <a:p>
            <a:endParaRPr lang="en-US" sz="1800" dirty="0"/>
          </a:p>
        </p:txBody>
      </p:sp>
    </p:spTree>
    <p:extLst>
      <p:ext uri="{BB962C8B-B14F-4D97-AF65-F5344CB8AC3E}">
        <p14:creationId xmlns:p14="http://schemas.microsoft.com/office/powerpoint/2010/main" val="4085025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364A-323B-F643-A8C2-14E1CAA8078E}"/>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Video 1: Intraoperative Audio Recording Demonstrating Appetitive Units within the Human </a:t>
            </a:r>
            <a:r>
              <a:rPr lang="en-US" dirty="0" err="1">
                <a:latin typeface="Arial" panose="020B0604020202020204" pitchFamily="34" charset="0"/>
                <a:cs typeface="Arial" panose="020B0604020202020204" pitchFamily="34" charset="0"/>
              </a:rPr>
              <a:t>NAc</a:t>
            </a:r>
            <a:r>
              <a:rPr lang="en-US"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148A2B53-BC92-F148-96C5-AAC4B98704C1}"/>
              </a:ext>
            </a:extLst>
          </p:cNvPr>
          <p:cNvSpPr>
            <a:spLocks noGrp="1"/>
          </p:cNvSpPr>
          <p:nvPr>
            <p:ph idx="1"/>
          </p:nvPr>
        </p:nvSpPr>
        <p:spPr>
          <a:xfrm>
            <a:off x="838200" y="2141537"/>
            <a:ext cx="10515600" cy="4351338"/>
          </a:xfrm>
        </p:spPr>
        <p:txBody>
          <a:bodyPr>
            <a:normAutofit fontScale="92500" lnSpcReduction="10000"/>
          </a:bodyPr>
          <a:lstStyle/>
          <a:p>
            <a:pPr marL="0" indent="0" algn="just">
              <a:buNone/>
            </a:pPr>
            <a:r>
              <a:rPr lang="en-US" dirty="0">
                <a:latin typeface="Arial" panose="020B0604020202020204" pitchFamily="34" charset="0"/>
                <a:cs typeface="Arial" panose="020B0604020202020204" pitchFamily="34" charset="0"/>
              </a:rPr>
              <a:t>Video and accompanying audio demonstrates a representative single-unit appetitive provocation response. Microelectrode recordings were performed 2 mm above the ventral base of the </a:t>
            </a:r>
            <a:r>
              <a:rPr lang="en-US" dirty="0" err="1">
                <a:latin typeface="Arial" panose="020B0604020202020204" pitchFamily="34" charset="0"/>
                <a:cs typeface="Arial" panose="020B0604020202020204" pitchFamily="34" charset="0"/>
              </a:rPr>
              <a:t>NAc</a:t>
            </a:r>
            <a:r>
              <a:rPr lang="en-US" dirty="0">
                <a:latin typeface="Arial" panose="020B0604020202020204" pitchFamily="34" charset="0"/>
                <a:cs typeface="Arial" panose="020B0604020202020204" pitchFamily="34" charset="0"/>
              </a:rPr>
              <a:t> target on the right hemisphere pass prior to RNS quadripolar lead implantation. In this example, the red line moving from left to right marks the time advance over the first 18 seconds of a provocation image trial. The high-impedance microelectrode tip raw voltage, high-pass filtered, and spiking thresholded raster map are shown (top to bottom). The first stimuli depicted here was an image scramble control, followed by presentation of a highly appetitive food stimulus provided by the patient. The anatomic location of these recordings overlapped with the region of increased predicted connectivity from </a:t>
            </a:r>
            <a:r>
              <a:rPr lang="en-US" dirty="0" err="1">
                <a:latin typeface="Arial" panose="020B0604020202020204" pitchFamily="34" charset="0"/>
                <a:cs typeface="Arial" panose="020B0604020202020204" pitchFamily="34" charset="0"/>
              </a:rPr>
              <a:t>NAc</a:t>
            </a:r>
            <a:r>
              <a:rPr lang="en-US" dirty="0">
                <a:latin typeface="Arial" panose="020B0604020202020204" pitchFamily="34" charset="0"/>
                <a:cs typeface="Arial" panose="020B0604020202020204" pitchFamily="34" charset="0"/>
              </a:rPr>
              <a:t> to LH and were noted by the intraoperative team to be an audibly responsive region.</a:t>
            </a:r>
          </a:p>
        </p:txBody>
      </p:sp>
    </p:spTree>
    <p:extLst>
      <p:ext uri="{BB962C8B-B14F-4D97-AF65-F5344CB8AC3E}">
        <p14:creationId xmlns:p14="http://schemas.microsoft.com/office/powerpoint/2010/main" val="3345165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OC-LT-ORProvocationExampl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rotWithShape="1">
          <a:blip r:embed="rId4"/>
          <a:srcRect l="11024" r="17225" b="19188"/>
          <a:stretch/>
        </p:blipFill>
        <p:spPr>
          <a:xfrm>
            <a:off x="3351883" y="2888528"/>
            <a:ext cx="5550569" cy="3516396"/>
          </a:xfrm>
          <a:prstGeom prst="rect">
            <a:avLst/>
          </a:prstGeom>
          <a:ln>
            <a:noFill/>
          </a:ln>
          <a:effectLst>
            <a:outerShdw blurRad="190500" algn="tl" rotWithShape="0">
              <a:srgbClr val="000000">
                <a:alpha val="70000"/>
              </a:srgbClr>
            </a:outerShdw>
          </a:effectLst>
        </p:spPr>
      </p:pic>
      <p:grpSp>
        <p:nvGrpSpPr>
          <p:cNvPr id="46" name="Group 45"/>
          <p:cNvGrpSpPr/>
          <p:nvPr/>
        </p:nvGrpSpPr>
        <p:grpSpPr>
          <a:xfrm>
            <a:off x="192162" y="449686"/>
            <a:ext cx="11366835" cy="2445367"/>
            <a:chOff x="573" y="92635"/>
            <a:chExt cx="11366835" cy="2445367"/>
          </a:xfrm>
        </p:grpSpPr>
        <p:grpSp>
          <p:nvGrpSpPr>
            <p:cNvPr id="10" name="Group 9"/>
            <p:cNvGrpSpPr/>
            <p:nvPr/>
          </p:nvGrpSpPr>
          <p:grpSpPr>
            <a:xfrm>
              <a:off x="2001107" y="99160"/>
              <a:ext cx="2699866" cy="789326"/>
              <a:chOff x="917894" y="1182909"/>
              <a:chExt cx="3618293" cy="1057835"/>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3651" y="1182909"/>
                <a:ext cx="1692536" cy="10578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894" y="1183972"/>
                <a:ext cx="1690835" cy="10567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51849" y="982405"/>
              <a:ext cx="1813774" cy="11336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2" name="Group 21"/>
            <p:cNvGrpSpPr/>
            <p:nvPr/>
          </p:nvGrpSpPr>
          <p:grpSpPr>
            <a:xfrm>
              <a:off x="4152950" y="1020061"/>
              <a:ext cx="1753523" cy="1517941"/>
              <a:chOff x="4474371" y="1326688"/>
              <a:chExt cx="1397779" cy="1209991"/>
            </a:xfrm>
          </p:grpSpPr>
          <p:grpSp>
            <p:nvGrpSpPr>
              <p:cNvPr id="16" name="Group 15"/>
              <p:cNvGrpSpPr/>
              <p:nvPr/>
            </p:nvGrpSpPr>
            <p:grpSpPr>
              <a:xfrm>
                <a:off x="4474371" y="1326688"/>
                <a:ext cx="1397779" cy="1209991"/>
                <a:chOff x="4474371" y="1326688"/>
                <a:chExt cx="1397779" cy="1209991"/>
              </a:xfrm>
            </p:grpSpPr>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74371" y="1326688"/>
                  <a:ext cx="1397779" cy="8736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2" name="Straight Connector 11"/>
                <p:cNvCxnSpPr/>
                <p:nvPr/>
              </p:nvCxnSpPr>
              <p:spPr>
                <a:xfrm flipH="1" flipV="1">
                  <a:off x="4474372" y="2116015"/>
                  <a:ext cx="61254" cy="42066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V="1">
                <a:off x="5577044" y="2200299"/>
                <a:ext cx="295106" cy="32597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5412108" y="92635"/>
              <a:ext cx="2719739" cy="789326"/>
              <a:chOff x="5935578" y="1326688"/>
              <a:chExt cx="2719739" cy="789326"/>
            </a:xfrm>
          </p:grpSpPr>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35578" y="1329431"/>
                <a:ext cx="1258533" cy="7865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2395" y="1326688"/>
                <a:ext cx="1262922" cy="7893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cxnSp>
          <p:nvCxnSpPr>
            <p:cNvPr id="23" name="Straight Connector 22"/>
            <p:cNvCxnSpPr/>
            <p:nvPr/>
          </p:nvCxnSpPr>
          <p:spPr>
            <a:xfrm flipV="1">
              <a:off x="6443730" y="2116011"/>
              <a:ext cx="808119" cy="4219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624095" y="2116011"/>
              <a:ext cx="1441528" cy="41546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195550" y="1167440"/>
              <a:ext cx="2171858" cy="646331"/>
            </a:xfrm>
            <a:prstGeom prst="rect">
              <a:avLst/>
            </a:prstGeom>
            <a:noFill/>
          </p:spPr>
          <p:txBody>
            <a:bodyPr wrap="square" rtlCol="0">
              <a:spAutoFit/>
            </a:bodyPr>
            <a:lstStyle/>
            <a:p>
              <a:pPr algn="ctr"/>
              <a:r>
                <a:rPr lang="en-US" dirty="0"/>
                <a:t>“Personal picture of homemade soup”</a:t>
              </a:r>
            </a:p>
          </p:txBody>
        </p:sp>
        <p:sp>
          <p:nvSpPr>
            <p:cNvPr id="37" name="Left Brace 36"/>
            <p:cNvSpPr/>
            <p:nvPr/>
          </p:nvSpPr>
          <p:spPr>
            <a:xfrm>
              <a:off x="1689463" y="99160"/>
              <a:ext cx="226423" cy="71944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Right Arrow 37"/>
            <p:cNvSpPr/>
            <p:nvPr/>
          </p:nvSpPr>
          <p:spPr>
            <a:xfrm>
              <a:off x="3156203" y="618302"/>
              <a:ext cx="383554" cy="226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rot="2647173">
              <a:off x="4416358" y="841059"/>
              <a:ext cx="383554" cy="226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rot="19141660">
              <a:off x="5315709" y="844615"/>
              <a:ext cx="383554" cy="226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a:off x="6609024" y="592388"/>
              <a:ext cx="383554" cy="226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rot="2647173">
              <a:off x="7406490" y="839442"/>
              <a:ext cx="383554" cy="226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73" y="189692"/>
              <a:ext cx="1722523" cy="646331"/>
            </a:xfrm>
            <a:prstGeom prst="rect">
              <a:avLst/>
            </a:prstGeom>
            <a:noFill/>
          </p:spPr>
          <p:txBody>
            <a:bodyPr wrap="none" rtlCol="0">
              <a:spAutoFit/>
            </a:bodyPr>
            <a:lstStyle/>
            <a:p>
              <a:r>
                <a:rPr lang="en-US" dirty="0"/>
                <a:t>Instruction/</a:t>
              </a:r>
              <a:br>
                <a:rPr lang="en-US" dirty="0"/>
              </a:br>
              <a:r>
                <a:rPr lang="en-US" dirty="0"/>
                <a:t>Anticipation (4s)</a:t>
              </a:r>
            </a:p>
          </p:txBody>
        </p:sp>
        <p:sp>
          <p:nvSpPr>
            <p:cNvPr id="44" name="Left Brace 43"/>
            <p:cNvSpPr/>
            <p:nvPr/>
          </p:nvSpPr>
          <p:spPr>
            <a:xfrm>
              <a:off x="3614761" y="1244575"/>
              <a:ext cx="226423" cy="71944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p:cNvSpPr txBox="1"/>
            <p:nvPr/>
          </p:nvSpPr>
          <p:spPr>
            <a:xfrm>
              <a:off x="1681275" y="1403479"/>
              <a:ext cx="1777603" cy="369332"/>
            </a:xfrm>
            <a:prstGeom prst="rect">
              <a:avLst/>
            </a:prstGeom>
            <a:noFill/>
          </p:spPr>
          <p:txBody>
            <a:bodyPr wrap="none" rtlCol="0">
              <a:spAutoFit/>
            </a:bodyPr>
            <a:lstStyle/>
            <a:p>
              <a:r>
                <a:rPr lang="en-US" dirty="0"/>
                <a:t>Presentation (5s)</a:t>
              </a:r>
            </a:p>
          </p:txBody>
        </p:sp>
      </p:grpSp>
      <p:sp>
        <p:nvSpPr>
          <p:cNvPr id="2" name="TextBox 1"/>
          <p:cNvSpPr txBox="1"/>
          <p:nvPr/>
        </p:nvSpPr>
        <p:spPr>
          <a:xfrm rot="16200000">
            <a:off x="1935330" y="4371032"/>
            <a:ext cx="2145716" cy="369332"/>
          </a:xfrm>
          <a:prstGeom prst="rect">
            <a:avLst/>
          </a:prstGeom>
          <a:noFill/>
        </p:spPr>
        <p:txBody>
          <a:bodyPr wrap="none" rtlCol="0">
            <a:spAutoFit/>
          </a:bodyPr>
          <a:lstStyle/>
          <a:p>
            <a:r>
              <a:rPr lang="en-US" dirty="0"/>
              <a:t>2mm from Right NAc</a:t>
            </a:r>
          </a:p>
        </p:txBody>
      </p:sp>
    </p:spTree>
    <p:extLst>
      <p:ext uri="{BB962C8B-B14F-4D97-AF65-F5344CB8AC3E}">
        <p14:creationId xmlns:p14="http://schemas.microsoft.com/office/powerpoint/2010/main" val="6798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4"/>
                </p:tgtEl>
              </p:cMediaNode>
            </p:video>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192</Words>
  <Application>Microsoft Macintosh PowerPoint</Application>
  <PresentationFormat>Widescreen</PresentationFormat>
  <Paragraphs>9</Paragraphs>
  <Slides>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Video 1: Intraoperative Audio Recording Demonstrating Appetitive Units within the Human NAc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FOR Supplemental Video 1</dc:title>
  <dc:creator>Jonathon Parker</dc:creator>
  <cp:lastModifiedBy>Jonathon Parker</cp:lastModifiedBy>
  <cp:revision>8</cp:revision>
  <dcterms:created xsi:type="dcterms:W3CDTF">2022-04-01T04:40:41Z</dcterms:created>
  <dcterms:modified xsi:type="dcterms:W3CDTF">2022-09-02T18:04:03Z</dcterms:modified>
</cp:coreProperties>
</file>