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57600" cy="73152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69CAA5-921E-486F-985C-E1AC55FD0246}" v="20" dt="2022-02-07T14:26:19.281"/>
    <p1510:client id="{41B9CE1E-C3DD-9EB0-343F-5A87EFA35E93}" v="23" dt="2022-02-07T14:27:37.994"/>
    <p1510:client id="{55418B66-4199-216F-99D0-123D494CAB0B}" v="18" dt="2022-06-28T03:54:26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8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udelman, Kelly Nicole Holohan" userId="S::kholohan@iu.edu::bad2640b-c1a5-43c5-b732-fde9e232756e" providerId="AD" clId="Web-{55418B66-4199-216F-99D0-123D494CAB0B}"/>
    <pc:docChg chg="modSld">
      <pc:chgData name="Nudelman, Kelly Nicole Holohan" userId="S::kholohan@iu.edu::bad2640b-c1a5-43c5-b732-fde9e232756e" providerId="AD" clId="Web-{55418B66-4199-216F-99D0-123D494CAB0B}" dt="2022-06-28T03:54:26.267" v="15"/>
      <pc:docMkLst>
        <pc:docMk/>
      </pc:docMkLst>
      <pc:sldChg chg="addSp delSp modSp">
        <pc:chgData name="Nudelman, Kelly Nicole Holohan" userId="S::kholohan@iu.edu::bad2640b-c1a5-43c5-b732-fde9e232756e" providerId="AD" clId="Web-{55418B66-4199-216F-99D0-123D494CAB0B}" dt="2022-06-28T03:54:26.267" v="15"/>
        <pc:sldMkLst>
          <pc:docMk/>
          <pc:sldMk cId="109857222" sldId="256"/>
        </pc:sldMkLst>
        <pc:picChg chg="add mod ord">
          <ac:chgData name="Nudelman, Kelly Nicole Holohan" userId="S::kholohan@iu.edu::bad2640b-c1a5-43c5-b732-fde9e232756e" providerId="AD" clId="Web-{55418B66-4199-216F-99D0-123D494CAB0B}" dt="2022-06-28T03:52:43.408" v="9"/>
          <ac:picMkLst>
            <pc:docMk/>
            <pc:sldMk cId="109857222" sldId="256"/>
            <ac:picMk id="2" creationId="{8BE5D02D-05FB-A6C4-0ECA-D02A253174DF}"/>
          </ac:picMkLst>
        </pc:picChg>
        <pc:picChg chg="add mod ord">
          <ac:chgData name="Nudelman, Kelly Nicole Holohan" userId="S::kholohan@iu.edu::bad2640b-c1a5-43c5-b732-fde9e232756e" providerId="AD" clId="Web-{55418B66-4199-216F-99D0-123D494CAB0B}" dt="2022-06-28T03:54:26.267" v="15"/>
          <ac:picMkLst>
            <pc:docMk/>
            <pc:sldMk cId="109857222" sldId="256"/>
            <ac:picMk id="3" creationId="{02EC505D-1B66-7617-8EB9-9893775D066E}"/>
          </ac:picMkLst>
        </pc:picChg>
        <pc:picChg chg="del">
          <ac:chgData name="Nudelman, Kelly Nicole Holohan" userId="S::kholohan@iu.edu::bad2640b-c1a5-43c5-b732-fde9e232756e" providerId="AD" clId="Web-{55418B66-4199-216F-99D0-123D494CAB0B}" dt="2022-06-28T03:49:44.611" v="0"/>
          <ac:picMkLst>
            <pc:docMk/>
            <pc:sldMk cId="109857222" sldId="256"/>
            <ac:picMk id="4" creationId="{4B466E59-384F-48EE-953C-2F5875BCAD1D}"/>
          </ac:picMkLst>
        </pc:picChg>
        <pc:picChg chg="del">
          <ac:chgData name="Nudelman, Kelly Nicole Holohan" userId="S::kholohan@iu.edu::bad2640b-c1a5-43c5-b732-fde9e232756e" providerId="AD" clId="Web-{55418B66-4199-216F-99D0-123D494CAB0B}" dt="2022-06-28T03:53:39.783" v="10"/>
          <ac:picMkLst>
            <pc:docMk/>
            <pc:sldMk cId="109857222" sldId="256"/>
            <ac:picMk id="5" creationId="{38E2E0F1-04EF-425E-A899-CA79DAF861FD}"/>
          </ac:picMkLst>
        </pc:picChg>
      </pc:sldChg>
    </pc:docChg>
  </pc:docChgLst>
  <pc:docChgLst>
    <pc:chgData name="Nudelman, Kelly Nicole Holohan" userId="S::kholohan@iu.edu::bad2640b-c1a5-43c5-b732-fde9e232756e" providerId="AD" clId="Web-{1C69CAA5-921E-486F-985C-E1AC55FD0246}"/>
    <pc:docChg chg="mod modSld addMainMaster delMainMaster modMainMaster setSldSz">
      <pc:chgData name="Nudelman, Kelly Nicole Holohan" userId="S::kholohan@iu.edu::bad2640b-c1a5-43c5-b732-fde9e232756e" providerId="AD" clId="Web-{1C69CAA5-921E-486F-985C-E1AC55FD0246}" dt="2022-02-07T14:26:19.281" v="17" actId="1076"/>
      <pc:docMkLst>
        <pc:docMk/>
      </pc:docMkLst>
      <pc:sldChg chg="addSp delSp modSp mod modClrScheme chgLayout">
        <pc:chgData name="Nudelman, Kelly Nicole Holohan" userId="S::kholohan@iu.edu::bad2640b-c1a5-43c5-b732-fde9e232756e" providerId="AD" clId="Web-{1C69CAA5-921E-486F-985C-E1AC55FD0246}" dt="2022-02-07T14:26:19.281" v="17" actId="1076"/>
        <pc:sldMkLst>
          <pc:docMk/>
          <pc:sldMk cId="109857222" sldId="256"/>
        </pc:sldMkLst>
        <pc:spChg chg="del">
          <ac:chgData name="Nudelman, Kelly Nicole Holohan" userId="S::kholohan@iu.edu::bad2640b-c1a5-43c5-b732-fde9e232756e" providerId="AD" clId="Web-{1C69CAA5-921E-486F-985C-E1AC55FD0246}" dt="2022-02-07T14:24:04.876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Nudelman, Kelly Nicole Holohan" userId="S::kholohan@iu.edu::bad2640b-c1a5-43c5-b732-fde9e232756e" providerId="AD" clId="Web-{1C69CAA5-921E-486F-985C-E1AC55FD0246}" dt="2022-02-07T14:24:04.876" v="0"/>
          <ac:spMkLst>
            <pc:docMk/>
            <pc:sldMk cId="109857222" sldId="256"/>
            <ac:spMk id="3" creationId="{00000000-0000-0000-0000-000000000000}"/>
          </ac:spMkLst>
        </pc:spChg>
        <pc:picChg chg="add mod">
          <ac:chgData name="Nudelman, Kelly Nicole Holohan" userId="S::kholohan@iu.edu::bad2640b-c1a5-43c5-b732-fde9e232756e" providerId="AD" clId="Web-{1C69CAA5-921E-486F-985C-E1AC55FD0246}" dt="2022-02-07T14:26:16.047" v="15" actId="1076"/>
          <ac:picMkLst>
            <pc:docMk/>
            <pc:sldMk cId="109857222" sldId="256"/>
            <ac:picMk id="4" creationId="{4B466E59-384F-48EE-953C-2F5875BCAD1D}"/>
          </ac:picMkLst>
        </pc:picChg>
        <pc:picChg chg="add mod">
          <ac:chgData name="Nudelman, Kelly Nicole Holohan" userId="S::kholohan@iu.edu::bad2640b-c1a5-43c5-b732-fde9e232756e" providerId="AD" clId="Web-{1C69CAA5-921E-486F-985C-E1AC55FD0246}" dt="2022-02-07T14:26:19.281" v="17" actId="1076"/>
          <ac:picMkLst>
            <pc:docMk/>
            <pc:sldMk cId="109857222" sldId="256"/>
            <ac:picMk id="5" creationId="{38E2E0F1-04EF-425E-A899-CA79DAF861FD}"/>
          </ac:picMkLst>
        </pc:picChg>
      </pc:sldChg>
      <pc:sldMasterChg chg="modSp del delSldLayout modSldLayout">
        <pc:chgData name="Nudelman, Kelly Nicole Holohan" userId="S::kholohan@iu.edu::bad2640b-c1a5-43c5-b732-fde9e232756e" providerId="AD" clId="Web-{1C69CAA5-921E-486F-985C-E1AC55FD0246}" dt="2022-02-07T14:24:18.032" v="2"/>
        <pc:sldMasterMkLst>
          <pc:docMk/>
          <pc:sldMasterMk cId="2460954070" sldId="2147483660"/>
        </pc:sldMasterMkLst>
        <pc:spChg chg="mod">
          <ac:chgData name="Nudelman, Kelly Nicole Holohan" userId="S::kholohan@iu.edu::bad2640b-c1a5-43c5-b732-fde9e232756e" providerId="AD" clId="Web-{1C69CAA5-921E-486F-985C-E1AC55FD0246}" dt="2022-02-07T14:24:17.939" v="1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Nudelman, Kelly Nicole Holohan" userId="S::kholohan@iu.edu::bad2640b-c1a5-43c5-b732-fde9e232756e" providerId="AD" clId="Web-{1C69CAA5-921E-486F-985C-E1AC55FD0246}" dt="2022-02-07T14:24:17.939" v="1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Nudelman, Kelly Nicole Holohan" userId="S::kholohan@iu.edu::bad2640b-c1a5-43c5-b732-fde9e232756e" providerId="AD" clId="Web-{1C69CAA5-921E-486F-985C-E1AC55FD0246}" dt="2022-02-07T14:24:17.939" v="1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Nudelman, Kelly Nicole Holohan" userId="S::kholohan@iu.edu::bad2640b-c1a5-43c5-b732-fde9e232756e" providerId="AD" clId="Web-{1C69CAA5-921E-486F-985C-E1AC55FD0246}" dt="2022-02-07T14:24:17.939" v="1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Nudelman, Kelly Nicole Holohan" userId="S::kholohan@iu.edu::bad2640b-c1a5-43c5-b732-fde9e232756e" providerId="AD" clId="Web-{1C69CAA5-921E-486F-985C-E1AC55FD0246}" dt="2022-02-07T14:24:17.939" v="1"/>
          <ac:spMkLst>
            <pc:docMk/>
            <pc:sldMasterMk cId="2460954070" sldId="2147483660"/>
            <ac:spMk id="6" creationId="{00000000-0000-0000-0000-000000000000}"/>
          </ac:spMkLst>
        </pc:spChg>
        <pc:sldLayoutChg chg="modSp 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Sp 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 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 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Sp 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 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Sp del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Nudelman, Kelly Nicole Holohan" userId="S::kholohan@iu.edu::bad2640b-c1a5-43c5-b732-fde9e232756e" providerId="AD" clId="Web-{1C69CAA5-921E-486F-985C-E1AC55FD0246}" dt="2022-02-07T14:24:17.939" v="1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</pc:sldMasterChg>
      <pc:sldMasterChg chg="add addSldLayout modSldLayout">
        <pc:chgData name="Nudelman, Kelly Nicole Holohan" userId="S::kholohan@iu.edu::bad2640b-c1a5-43c5-b732-fde9e232756e" providerId="AD" clId="Web-{1C69CAA5-921E-486F-985C-E1AC55FD0246}" dt="2022-02-07T14:24:18.032" v="2"/>
        <pc:sldMasterMkLst>
          <pc:docMk/>
          <pc:sldMasterMk cId="352686530" sldId="2147483672"/>
        </pc:sldMasterMkLst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3478344669" sldId="2147483673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3408999687" sldId="2147483674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3373256114" sldId="2147483675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1963730265" sldId="2147483676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2703958101" sldId="2147483677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4120824529" sldId="2147483678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1774439821" sldId="2147483679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2627352135" sldId="2147483680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1198974662" sldId="2147483681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3369752475" sldId="2147483682"/>
          </pc:sldLayoutMkLst>
        </pc:sldLayoutChg>
        <pc:sldLayoutChg chg="add mod replId">
          <pc:chgData name="Nudelman, Kelly Nicole Holohan" userId="S::kholohan@iu.edu::bad2640b-c1a5-43c5-b732-fde9e232756e" providerId="AD" clId="Web-{1C69CAA5-921E-486F-985C-E1AC55FD0246}" dt="2022-02-07T14:24:18.032" v="2"/>
          <pc:sldLayoutMkLst>
            <pc:docMk/>
            <pc:sldMasterMk cId="352686530" sldId="2147483672"/>
            <pc:sldLayoutMk cId="2896456928" sldId="2147483683"/>
          </pc:sldLayoutMkLst>
        </pc:sldLayoutChg>
      </pc:sldMasterChg>
    </pc:docChg>
  </pc:docChgLst>
  <pc:docChgLst>
    <pc:chgData name="Nudelman, Kelly Nicole Holohan" userId="S::kholohan@iu.edu::bad2640b-c1a5-43c5-b732-fde9e232756e" providerId="AD" clId="Web-{41B9CE1E-C3DD-9EB0-343F-5A87EFA35E93}"/>
    <pc:docChg chg="modSld">
      <pc:chgData name="Nudelman, Kelly Nicole Holohan" userId="S::kholohan@iu.edu::bad2640b-c1a5-43c5-b732-fde9e232756e" providerId="AD" clId="Web-{41B9CE1E-C3DD-9EB0-343F-5A87EFA35E93}" dt="2022-02-07T14:27:37.760" v="13" actId="20577"/>
      <pc:docMkLst>
        <pc:docMk/>
      </pc:docMkLst>
      <pc:sldChg chg="addSp modSp">
        <pc:chgData name="Nudelman, Kelly Nicole Holohan" userId="S::kholohan@iu.edu::bad2640b-c1a5-43c5-b732-fde9e232756e" providerId="AD" clId="Web-{41B9CE1E-C3DD-9EB0-343F-5A87EFA35E93}" dt="2022-02-07T14:27:37.760" v="13" actId="20577"/>
        <pc:sldMkLst>
          <pc:docMk/>
          <pc:sldMk cId="109857222" sldId="256"/>
        </pc:sldMkLst>
        <pc:spChg chg="add">
          <ac:chgData name="Nudelman, Kelly Nicole Holohan" userId="S::kholohan@iu.edu::bad2640b-c1a5-43c5-b732-fde9e232756e" providerId="AD" clId="Web-{41B9CE1E-C3DD-9EB0-343F-5A87EFA35E93}" dt="2022-02-07T14:27:23.166" v="2"/>
          <ac:spMkLst>
            <pc:docMk/>
            <pc:sldMk cId="109857222" sldId="256"/>
            <ac:spMk id="6" creationId="{C9939A1F-88B0-4E75-B2F7-A5F8629E474C}"/>
          </ac:spMkLst>
        </pc:spChg>
        <pc:spChg chg="add">
          <ac:chgData name="Nudelman, Kelly Nicole Holohan" userId="S::kholohan@iu.edu::bad2640b-c1a5-43c5-b732-fde9e232756e" providerId="AD" clId="Web-{41B9CE1E-C3DD-9EB0-343F-5A87EFA35E93}" dt="2022-02-07T14:27:23.166" v="2"/>
          <ac:spMkLst>
            <pc:docMk/>
            <pc:sldMk cId="109857222" sldId="256"/>
            <ac:spMk id="7" creationId="{1B811CA9-A7EF-4565-BFE1-9E273B69E4E5}"/>
          </ac:spMkLst>
        </pc:spChg>
        <pc:spChg chg="add mod">
          <ac:chgData name="Nudelman, Kelly Nicole Holohan" userId="S::kholohan@iu.edu::bad2640b-c1a5-43c5-b732-fde9e232756e" providerId="AD" clId="Web-{41B9CE1E-C3DD-9EB0-343F-5A87EFA35E93}" dt="2022-02-07T14:27:32.479" v="8" actId="20577"/>
          <ac:spMkLst>
            <pc:docMk/>
            <pc:sldMk cId="109857222" sldId="256"/>
            <ac:spMk id="8" creationId="{4346A137-ED6C-404F-B004-BED6596785F9}"/>
          </ac:spMkLst>
        </pc:spChg>
        <pc:spChg chg="add mod">
          <ac:chgData name="Nudelman, Kelly Nicole Holohan" userId="S::kholohan@iu.edu::bad2640b-c1a5-43c5-b732-fde9e232756e" providerId="AD" clId="Web-{41B9CE1E-C3DD-9EB0-343F-5A87EFA35E93}" dt="2022-02-07T14:27:37.760" v="13" actId="20577"/>
          <ac:spMkLst>
            <pc:docMk/>
            <pc:sldMk cId="109857222" sldId="256"/>
            <ac:spMk id="9" creationId="{194CB1C0-C75C-40C0-8DA8-B5268BFFA4FF}"/>
          </ac:spMkLst>
        </pc:spChg>
        <pc:picChg chg="mod">
          <ac:chgData name="Nudelman, Kelly Nicole Holohan" userId="S::kholohan@iu.edu::bad2640b-c1a5-43c5-b732-fde9e232756e" providerId="AD" clId="Web-{41B9CE1E-C3DD-9EB0-343F-5A87EFA35E93}" dt="2022-02-07T14:26:59.525" v="1" actId="1076"/>
          <ac:picMkLst>
            <pc:docMk/>
            <pc:sldMk cId="109857222" sldId="256"/>
            <ac:picMk id="4" creationId="{4B466E59-384F-48EE-953C-2F5875BCAD1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197187"/>
            <a:ext cx="3108960" cy="2546773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42174"/>
            <a:ext cx="2743200" cy="1766146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344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5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389467"/>
            <a:ext cx="788670" cy="6199294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389467"/>
            <a:ext cx="2320290" cy="619929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5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9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1823722"/>
            <a:ext cx="3154680" cy="3042919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4895429"/>
            <a:ext cx="3154680" cy="1600199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2286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56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1947333"/>
            <a:ext cx="1554480" cy="46414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1947333"/>
            <a:ext cx="1554480" cy="46414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3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389468"/>
            <a:ext cx="3154680" cy="141393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1793241"/>
            <a:ext cx="1547336" cy="87883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2672080"/>
            <a:ext cx="1547336" cy="39302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1793241"/>
            <a:ext cx="1554956" cy="87883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2672080"/>
            <a:ext cx="1554956" cy="393022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958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2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3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487680"/>
            <a:ext cx="1179671" cy="170688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1053255"/>
            <a:ext cx="1851660" cy="519853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2194560"/>
            <a:ext cx="1179671" cy="4065694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35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487680"/>
            <a:ext cx="1179671" cy="170688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1053255"/>
            <a:ext cx="1851660" cy="5198533"/>
          </a:xfrm>
        </p:spPr>
        <p:txBody>
          <a:bodyPr anchor="t"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2194560"/>
            <a:ext cx="1179671" cy="4065694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97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389468"/>
            <a:ext cx="315468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1947333"/>
            <a:ext cx="315468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6780108"/>
            <a:ext cx="8229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6780108"/>
            <a:ext cx="12344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6780108"/>
            <a:ext cx="8229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8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hart, line chart&#10;&#10;Description automatically generated">
            <a:extLst>
              <a:ext uri="{FF2B5EF4-FFF2-40B4-BE49-F238E27FC236}">
                <a16:creationId xmlns:a16="http://schemas.microsoft.com/office/drawing/2014/main" id="{02EC505D-1B66-7617-8EB9-9893775D0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694" y="3923337"/>
            <a:ext cx="3291179" cy="3343997"/>
          </a:xfrm>
          <a:prstGeom prst="rect">
            <a:avLst/>
          </a:prstGeom>
        </p:spPr>
      </p:pic>
      <p:pic>
        <p:nvPicPr>
          <p:cNvPr id="2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8BE5D02D-05FB-A6C4-0ECA-D02A25317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95" y="265737"/>
            <a:ext cx="3291179" cy="3343997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C9939A1F-88B0-4E75-B2F7-A5F8629E474C}"/>
              </a:ext>
            </a:extLst>
          </p:cNvPr>
          <p:cNvSpPr txBox="1"/>
          <p:nvPr/>
        </p:nvSpPr>
        <p:spPr>
          <a:xfrm>
            <a:off x="-4033" y="33138"/>
            <a:ext cx="688560" cy="27699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>
                <a:latin typeface="Arial"/>
                <a:cs typeface="Arial"/>
              </a:rPr>
              <a:t>A)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1B811CA9-A7EF-4565-BFE1-9E273B69E4E5}"/>
              </a:ext>
            </a:extLst>
          </p:cNvPr>
          <p:cNvSpPr txBox="1"/>
          <p:nvPr/>
        </p:nvSpPr>
        <p:spPr>
          <a:xfrm>
            <a:off x="-4034" y="3554893"/>
            <a:ext cx="688560" cy="27699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>
                <a:latin typeface="Arial"/>
                <a:cs typeface="Arial"/>
              </a:rPr>
              <a:t>B)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4346A137-ED6C-404F-B004-BED6596785F9}"/>
              </a:ext>
            </a:extLst>
          </p:cNvPr>
          <p:cNvSpPr txBox="1"/>
          <p:nvPr/>
        </p:nvSpPr>
        <p:spPr>
          <a:xfrm>
            <a:off x="571209" y="33138"/>
            <a:ext cx="2974135" cy="46166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latin typeface="Arial"/>
                <a:cs typeface="Arial"/>
              </a:rPr>
              <a:t>APE Domain Cognitive Performance: Gene X Cancer Case/Control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194CB1C0-C75C-40C0-8DA8-B5268BFFA4FF}"/>
              </a:ext>
            </a:extLst>
          </p:cNvPr>
          <p:cNvSpPr txBox="1"/>
          <p:nvPr/>
        </p:nvSpPr>
        <p:spPr>
          <a:xfrm>
            <a:off x="571208" y="3554893"/>
            <a:ext cx="2862064" cy="46166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latin typeface="Arial"/>
                <a:cs typeface="Arial"/>
              </a:rPr>
              <a:t>LM Domain Cognitive Performance: Gene X Cancer Case/Control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KNudelman</cp:lastModifiedBy>
  <cp:revision>35</cp:revision>
  <dcterms:created xsi:type="dcterms:W3CDTF">2022-02-07T14:23:59Z</dcterms:created>
  <dcterms:modified xsi:type="dcterms:W3CDTF">2022-06-28T03:54:31Z</dcterms:modified>
</cp:coreProperties>
</file>