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60E5-47BD-436E-93E5-719916360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21710-7667-4A17-B1CF-0CAA706D9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231C-72CE-4764-A92E-182ED169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74C6-FBCA-441C-9310-DB7337C0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8D1CF-8E68-469D-8783-6321B500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D617-774D-40E6-BD45-3CBEFDF4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9FB8C-D369-4441-9B38-E7B048DCB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6C7D0-992D-4001-BD9E-E9192E45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889A-C6FF-4373-BAEE-255E8E5A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4F7BD-E8CA-4289-B829-4D6AF70F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4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CEAFD-04F0-469E-82CE-7B0D26255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D92DA-2C25-4F59-A966-84D4E663E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CD154-4282-4415-A742-5B07CE10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797D-DC80-4FD0-BC96-87264BFC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ED23C-D2FC-4D67-9862-43D7DAEE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1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F92F-B92A-4677-B0D2-65D6913A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71C1-846F-4F0D-9254-209C925FA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120D-4FBA-4D3B-8EDF-1442BD90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E460-E86B-43E7-8EBC-AA6A07E2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D77EC-FE7B-4A95-A468-32D9843D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46A1-E8C9-4E9B-8329-0BFE1E14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72D84-85CD-4F17-8670-C38F5D7A9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DCB0F-8AE0-403D-8F03-7C390703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10F1-DC6B-43CB-A183-539A5E77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2832-341F-491C-A527-20CBB4BA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CDCC-EDE6-44D8-8063-82A20ADC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397F7-E816-4AD5-BC10-5EB06BA2E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E1B82-8671-4762-A047-29C6F4EF7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01962-DA8F-4FD6-B6D1-A70CD64B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BA539-5111-430A-B6D1-1E340974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CA2B7-58D0-4FBE-A30B-903B4CC0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4C79-4089-495A-BB3B-F3317404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76A5A-4A98-4045-9740-725F8231A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5D226-D2E9-433A-94CF-0A8DC9B6D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DD243-41C4-48F5-930E-4E43C19EB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6A44A-72CA-4500-8B04-0647B0C95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25FA1-0992-4B97-BCB5-6902FCBB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11787-6039-4BEE-B3BE-C1E4250C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3B78A-BF73-4C5E-B128-F2C2C69B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4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DBB4-5BA0-4972-BCF9-D624FB0E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FFEF4-FC08-4C40-B696-F4A6431D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9414E-8DAC-4A72-98D9-2713502A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F1661-38D9-4F31-8C54-45527937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4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FAF5A-2FF1-4083-8AF2-DFFC68D5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95255-4085-422D-8D4B-F1A4438A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C3FB2-5D78-4067-B912-DECC07D5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C8BD-B830-483F-A18C-D242B428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777E-3F10-457F-ABE2-6FFCFCABD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C16A9-08CF-4182-974C-FCFEB38F6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E12F7-F553-4CC8-8997-9BB17228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14923-92EA-4F1B-AE90-41B5DA38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1697-11ED-464B-9991-219DC98A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5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EDF8-2678-452A-B9A9-A66EF027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657A6-6AB6-4A44-97AF-52AD5C0C4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5A-30A8-4403-9C03-4A7423208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DDAD6-45B8-4AF0-9FC7-DE752003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227A8-1A0D-4043-82D7-678D8877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C47CB-BB55-48DB-BEA2-86E05179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3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32B06-E5C9-4EE7-B256-A667D4F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F78C0-0DAB-4A4C-9191-DAF725F3B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42F0-EA7A-4E0B-86EF-4651ABFAC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2CAA-5EA0-4810-8DF0-36790D751423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CEF31-6903-4489-9E25-2BB9DE82F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98FE1-4015-4489-9589-A205BD197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C4AC-4001-4535-9790-FA487D9A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6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41E-8422-4D19-A1B9-29F3647CB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988BD-7FD1-43A8-9539-636E9D3C6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1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E5E4C67-9B6A-4CC6-BF53-8FE57DB18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3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A2C47FA-71E9-45EC-8298-60607BE7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8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BF4372FF-CEF0-420D-AC6A-23E754DB6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6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D39923D-D556-4C03-9FCE-DCAE9969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3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indoor, desk&#10;&#10;Description automatically generated">
            <a:extLst>
              <a:ext uri="{FF2B5EF4-FFF2-40B4-BE49-F238E27FC236}">
                <a16:creationId xmlns:a16="http://schemas.microsoft.com/office/drawing/2014/main" id="{1EBD133C-885E-45B1-AF14-92A01AC65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BA8EDC0-3D7B-4938-B9E1-26DE904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3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fferent&#10;&#10;Description automatically generated">
            <a:extLst>
              <a:ext uri="{FF2B5EF4-FFF2-40B4-BE49-F238E27FC236}">
                <a16:creationId xmlns:a16="http://schemas.microsoft.com/office/drawing/2014/main" id="{B2120CCC-00C2-4E10-A163-C1FDD1ED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1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20974148-D6A6-47F3-A5D9-45E26FA19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E1E4B30-DA8F-4A6E-AEAB-01A8025C5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3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00216641-B260-49B4-97E3-B61387B78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67F95FA-B7F3-4BA4-9EE9-35BB8AF50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8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5A312A4-9691-443F-BF5E-A5B82468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0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5287F00-3C7C-4E33-BFEB-8809A5C3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7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909A0BA-E2E4-4975-A221-6AD51BD7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9014F06-5B49-49B6-86FF-CF6D0A052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99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213C0C27-625E-4D4F-A715-D6242FDFB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1F6D68F-7231-4664-B00B-DF841A201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2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9B0F320-FFE6-415D-AF2A-E4270964E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01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A41871F2-DED1-4C76-9E60-3E2E27AB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4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980CC14-DDB1-45DA-815E-42FE634BE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5F71B0E-29E4-445A-BA2C-130EBE54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0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6083E84-D7FA-4C02-B546-F789FC46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C24F84B-F2A4-4FDA-B2CB-E1C97352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6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AC5D21-96C3-4B2C-B001-9CFEEB914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352"/>
            <a:ext cx="12192000" cy="38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9556D116-08DA-44F9-8F9C-0D3999F35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EE511747-6376-4F8E-82A2-C7A3731B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8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ECFE7CB-75ED-431D-9E9E-ACDFE1A9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Health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Bassano</dc:creator>
  <cp:lastModifiedBy>Irene Bassano</cp:lastModifiedBy>
  <cp:revision>1</cp:revision>
  <dcterms:created xsi:type="dcterms:W3CDTF">2022-09-22T12:03:35Z</dcterms:created>
  <dcterms:modified xsi:type="dcterms:W3CDTF">2022-09-22T12:07:39Z</dcterms:modified>
</cp:coreProperties>
</file>