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67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4A80B-8A88-3576-B998-A6D8970FC934}" v="1" dt="2023-03-16T12:20:10.640"/>
    <p1510:client id="{F468DC69-3960-475C-A9A5-B016CC08AC6A}" v="13" dt="2023-03-16T12:55:33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Cristinacce" userId="S::penny.cristinacce@manchester.ac.uk::ba5d409f-1551-4379-8508-b5b743e566dd" providerId="AD" clId="Web-{3DF4A80B-8A88-3576-B998-A6D8970FC934}"/>
    <pc:docChg chg="modSld">
      <pc:chgData name="Penny Cristinacce" userId="S::penny.cristinacce@manchester.ac.uk::ba5d409f-1551-4379-8508-b5b743e566dd" providerId="AD" clId="Web-{3DF4A80B-8A88-3576-B998-A6D8970FC934}" dt="2023-03-16T12:20:10.640" v="0"/>
      <pc:docMkLst>
        <pc:docMk/>
      </pc:docMkLst>
      <pc:sldChg chg="delSp delAnim">
        <pc:chgData name="Penny Cristinacce" userId="S::penny.cristinacce@manchester.ac.uk::ba5d409f-1551-4379-8508-b5b743e566dd" providerId="AD" clId="Web-{3DF4A80B-8A88-3576-B998-A6D8970FC934}" dt="2023-03-16T12:20:10.640" v="0"/>
        <pc:sldMkLst>
          <pc:docMk/>
          <pc:sldMk cId="1309892107" sldId="267"/>
        </pc:sldMkLst>
        <pc:picChg chg="del">
          <ac:chgData name="Penny Cristinacce" userId="S::penny.cristinacce@manchester.ac.uk::ba5d409f-1551-4379-8508-b5b743e566dd" providerId="AD" clId="Web-{3DF4A80B-8A88-3576-B998-A6D8970FC934}" dt="2023-03-16T12:20:10.640" v="0"/>
          <ac:picMkLst>
            <pc:docMk/>
            <pc:sldMk cId="1309892107" sldId="267"/>
            <ac:picMk id="10" creationId="{00000000-0000-0000-0000-000000000000}"/>
          </ac:picMkLst>
        </pc:picChg>
      </pc:sldChg>
    </pc:docChg>
  </pc:docChgLst>
  <pc:docChgLst>
    <pc:chgData name="Penny Cristinacce" userId="ba5d409f-1551-4379-8508-b5b743e566dd" providerId="ADAL" clId="{F468DC69-3960-475C-A9A5-B016CC08AC6A}"/>
    <pc:docChg chg="custSel modSld">
      <pc:chgData name="Penny Cristinacce" userId="ba5d409f-1551-4379-8508-b5b743e566dd" providerId="ADAL" clId="{F468DC69-3960-475C-A9A5-B016CC08AC6A}" dt="2023-03-16T12:55:56.544" v="55" actId="1076"/>
      <pc:docMkLst>
        <pc:docMk/>
      </pc:docMkLst>
      <pc:sldChg chg="addSp delSp modSp mod delAnim modAnim">
        <pc:chgData name="Penny Cristinacce" userId="ba5d409f-1551-4379-8508-b5b743e566dd" providerId="ADAL" clId="{F468DC69-3960-475C-A9A5-B016CC08AC6A}" dt="2023-03-16T12:47:38.835" v="15" actId="1076"/>
        <pc:sldMkLst>
          <pc:docMk/>
          <pc:sldMk cId="2606990597" sldId="256"/>
        </pc:sldMkLst>
        <pc:picChg chg="add mod">
          <ac:chgData name="Penny Cristinacce" userId="ba5d409f-1551-4379-8508-b5b743e566dd" providerId="ADAL" clId="{F468DC69-3960-475C-A9A5-B016CC08AC6A}" dt="2023-03-16T12:47:38.835" v="15" actId="1076"/>
          <ac:picMkLst>
            <pc:docMk/>
            <pc:sldMk cId="2606990597" sldId="256"/>
            <ac:picMk id="3" creationId="{8D74970D-7792-75C7-B418-43C38E6B5977}"/>
          </ac:picMkLst>
        </pc:picChg>
        <pc:picChg chg="del">
          <ac:chgData name="Penny Cristinacce" userId="ba5d409f-1551-4379-8508-b5b743e566dd" providerId="ADAL" clId="{F468DC69-3960-475C-A9A5-B016CC08AC6A}" dt="2023-03-16T12:46:30.283" v="2" actId="478"/>
          <ac:picMkLst>
            <pc:docMk/>
            <pc:sldMk cId="2606990597" sldId="256"/>
            <ac:picMk id="5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48:15.535" v="20" actId="1076"/>
        <pc:sldMkLst>
          <pc:docMk/>
          <pc:sldMk cId="1689257251" sldId="257"/>
        </pc:sldMkLst>
        <pc:picChg chg="add mod">
          <ac:chgData name="Penny Cristinacce" userId="ba5d409f-1551-4379-8508-b5b743e566dd" providerId="ADAL" clId="{F468DC69-3960-475C-A9A5-B016CC08AC6A}" dt="2023-03-16T12:48:15.535" v="20" actId="1076"/>
          <ac:picMkLst>
            <pc:docMk/>
            <pc:sldMk cId="1689257251" sldId="257"/>
            <ac:picMk id="3" creationId="{6F6007EE-B6EC-A407-894D-81AF0FD40AEC}"/>
          </ac:picMkLst>
        </pc:picChg>
        <pc:picChg chg="del">
          <ac:chgData name="Penny Cristinacce" userId="ba5d409f-1551-4379-8508-b5b743e566dd" providerId="ADAL" clId="{F468DC69-3960-475C-A9A5-B016CC08AC6A}" dt="2023-03-16T12:46:32.400" v="3" actId="478"/>
          <ac:picMkLst>
            <pc:docMk/>
            <pc:sldMk cId="1689257251" sldId="257"/>
            <ac:picMk id="4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0:22.876" v="22" actId="1076"/>
        <pc:sldMkLst>
          <pc:docMk/>
          <pc:sldMk cId="1822362601" sldId="258"/>
        </pc:sldMkLst>
        <pc:picChg chg="add mod">
          <ac:chgData name="Penny Cristinacce" userId="ba5d409f-1551-4379-8508-b5b743e566dd" providerId="ADAL" clId="{F468DC69-3960-475C-A9A5-B016CC08AC6A}" dt="2023-03-16T12:50:22.876" v="22" actId="1076"/>
          <ac:picMkLst>
            <pc:docMk/>
            <pc:sldMk cId="1822362601" sldId="258"/>
            <ac:picMk id="3" creationId="{1C1B48DC-8A97-DBCA-9735-56AC371F32F5}"/>
          </ac:picMkLst>
        </pc:picChg>
        <pc:picChg chg="del">
          <ac:chgData name="Penny Cristinacce" userId="ba5d409f-1551-4379-8508-b5b743e566dd" providerId="ADAL" clId="{F468DC69-3960-475C-A9A5-B016CC08AC6A}" dt="2023-03-16T12:46:33.797" v="4" actId="478"/>
          <ac:picMkLst>
            <pc:docMk/>
            <pc:sldMk cId="1822362601" sldId="258"/>
            <ac:picMk id="4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1:21.800" v="27" actId="1076"/>
        <pc:sldMkLst>
          <pc:docMk/>
          <pc:sldMk cId="71244008" sldId="259"/>
        </pc:sldMkLst>
        <pc:picChg chg="del">
          <ac:chgData name="Penny Cristinacce" userId="ba5d409f-1551-4379-8508-b5b743e566dd" providerId="ADAL" clId="{F468DC69-3960-475C-A9A5-B016CC08AC6A}" dt="2023-03-16T12:46:36.060" v="5" actId="478"/>
          <ac:picMkLst>
            <pc:docMk/>
            <pc:sldMk cId="71244008" sldId="259"/>
            <ac:picMk id="2" creationId="{00000000-0000-0000-0000-000000000000}"/>
          </ac:picMkLst>
        </pc:picChg>
        <pc:picChg chg="add mod">
          <ac:chgData name="Penny Cristinacce" userId="ba5d409f-1551-4379-8508-b5b743e566dd" providerId="ADAL" clId="{F468DC69-3960-475C-A9A5-B016CC08AC6A}" dt="2023-03-16T12:51:21.800" v="27" actId="1076"/>
          <ac:picMkLst>
            <pc:docMk/>
            <pc:sldMk cId="71244008" sldId="259"/>
            <ac:picMk id="3" creationId="{BE277665-9A6B-ED47-6F29-8D82C2A41F3F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1:52.123" v="31" actId="1076"/>
        <pc:sldMkLst>
          <pc:docMk/>
          <pc:sldMk cId="3108116682" sldId="260"/>
        </pc:sldMkLst>
        <pc:picChg chg="del">
          <ac:chgData name="Penny Cristinacce" userId="ba5d409f-1551-4379-8508-b5b743e566dd" providerId="ADAL" clId="{F468DC69-3960-475C-A9A5-B016CC08AC6A}" dt="2023-03-16T12:46:37.413" v="6" actId="478"/>
          <ac:picMkLst>
            <pc:docMk/>
            <pc:sldMk cId="3108116682" sldId="260"/>
            <ac:picMk id="3" creationId="{00000000-0000-0000-0000-000000000000}"/>
          </ac:picMkLst>
        </pc:picChg>
        <pc:picChg chg="add mod">
          <ac:chgData name="Penny Cristinacce" userId="ba5d409f-1551-4379-8508-b5b743e566dd" providerId="ADAL" clId="{F468DC69-3960-475C-A9A5-B016CC08AC6A}" dt="2023-03-16T12:51:52.123" v="31" actId="1076"/>
          <ac:picMkLst>
            <pc:docMk/>
            <pc:sldMk cId="3108116682" sldId="260"/>
            <ac:picMk id="4" creationId="{6051D722-8E3A-0AC7-6F23-B3BD71E7236C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2:33.304" v="37" actId="1076"/>
        <pc:sldMkLst>
          <pc:docMk/>
          <pc:sldMk cId="1212609692" sldId="261"/>
        </pc:sldMkLst>
        <pc:picChg chg="add mod">
          <ac:chgData name="Penny Cristinacce" userId="ba5d409f-1551-4379-8508-b5b743e566dd" providerId="ADAL" clId="{F468DC69-3960-475C-A9A5-B016CC08AC6A}" dt="2023-03-16T12:52:33.304" v="37" actId="1076"/>
          <ac:picMkLst>
            <pc:docMk/>
            <pc:sldMk cId="1212609692" sldId="261"/>
            <ac:picMk id="6" creationId="{86726C33-E347-B047-7738-AC0D987FEE7A}"/>
          </ac:picMkLst>
        </pc:picChg>
        <pc:picChg chg="del">
          <ac:chgData name="Penny Cristinacce" userId="ba5d409f-1551-4379-8508-b5b743e566dd" providerId="ADAL" clId="{F468DC69-3960-475C-A9A5-B016CC08AC6A}" dt="2023-03-16T12:46:38.590" v="7" actId="478"/>
          <ac:picMkLst>
            <pc:docMk/>
            <pc:sldMk cId="1212609692" sldId="261"/>
            <ac:picMk id="8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3:01.138" v="39" actId="1076"/>
        <pc:sldMkLst>
          <pc:docMk/>
          <pc:sldMk cId="4103858332" sldId="262"/>
        </pc:sldMkLst>
        <pc:picChg chg="add mod">
          <ac:chgData name="Penny Cristinacce" userId="ba5d409f-1551-4379-8508-b5b743e566dd" providerId="ADAL" clId="{F468DC69-3960-475C-A9A5-B016CC08AC6A}" dt="2023-03-16T12:53:01.138" v="39" actId="1076"/>
          <ac:picMkLst>
            <pc:docMk/>
            <pc:sldMk cId="4103858332" sldId="262"/>
            <ac:picMk id="6" creationId="{67AC8097-557D-605B-6B1F-27434A28FDD2}"/>
          </ac:picMkLst>
        </pc:picChg>
        <pc:picChg chg="del">
          <ac:chgData name="Penny Cristinacce" userId="ba5d409f-1551-4379-8508-b5b743e566dd" providerId="ADAL" clId="{F468DC69-3960-475C-A9A5-B016CC08AC6A}" dt="2023-03-16T12:46:40.020" v="8" actId="478"/>
          <ac:picMkLst>
            <pc:docMk/>
            <pc:sldMk cId="4103858332" sldId="262"/>
            <ac:picMk id="8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4:04.620" v="44" actId="1076"/>
        <pc:sldMkLst>
          <pc:docMk/>
          <pc:sldMk cId="2858463681" sldId="263"/>
        </pc:sldMkLst>
        <pc:picChg chg="add del mod">
          <ac:chgData name="Penny Cristinacce" userId="ba5d409f-1551-4379-8508-b5b743e566dd" providerId="ADAL" clId="{F468DC69-3960-475C-A9A5-B016CC08AC6A}" dt="2023-03-16T12:53:46.543" v="42" actId="478"/>
          <ac:picMkLst>
            <pc:docMk/>
            <pc:sldMk cId="2858463681" sldId="263"/>
            <ac:picMk id="6" creationId="{1334F4FE-2285-D822-18D7-16A686229053}"/>
          </ac:picMkLst>
        </pc:picChg>
        <pc:picChg chg="add mod">
          <ac:chgData name="Penny Cristinacce" userId="ba5d409f-1551-4379-8508-b5b743e566dd" providerId="ADAL" clId="{F468DC69-3960-475C-A9A5-B016CC08AC6A}" dt="2023-03-16T12:54:04.620" v="44" actId="1076"/>
          <ac:picMkLst>
            <pc:docMk/>
            <pc:sldMk cId="2858463681" sldId="263"/>
            <ac:picMk id="7" creationId="{C3CD76E2-77BD-0589-8E97-078A76B554DC}"/>
          </ac:picMkLst>
        </pc:picChg>
        <pc:picChg chg="del">
          <ac:chgData name="Penny Cristinacce" userId="ba5d409f-1551-4379-8508-b5b743e566dd" providerId="ADAL" clId="{F468DC69-3960-475C-A9A5-B016CC08AC6A}" dt="2023-03-16T12:46:41.497" v="9" actId="478"/>
          <ac:picMkLst>
            <pc:docMk/>
            <pc:sldMk cId="2858463681" sldId="263"/>
            <ac:picMk id="8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4:31.486" v="46" actId="1076"/>
        <pc:sldMkLst>
          <pc:docMk/>
          <pc:sldMk cId="1116972958" sldId="264"/>
        </pc:sldMkLst>
        <pc:picChg chg="add mod">
          <ac:chgData name="Penny Cristinacce" userId="ba5d409f-1551-4379-8508-b5b743e566dd" providerId="ADAL" clId="{F468DC69-3960-475C-A9A5-B016CC08AC6A}" dt="2023-03-16T12:54:31.486" v="46" actId="1076"/>
          <ac:picMkLst>
            <pc:docMk/>
            <pc:sldMk cId="1116972958" sldId="264"/>
            <ac:picMk id="6" creationId="{37ECD86A-A088-EFAB-B738-70991BD04F76}"/>
          </ac:picMkLst>
        </pc:picChg>
        <pc:picChg chg="del">
          <ac:chgData name="Penny Cristinacce" userId="ba5d409f-1551-4379-8508-b5b743e566dd" providerId="ADAL" clId="{F468DC69-3960-475C-A9A5-B016CC08AC6A}" dt="2023-03-16T12:46:43.129" v="10" actId="478"/>
          <ac:picMkLst>
            <pc:docMk/>
            <pc:sldMk cId="1116972958" sldId="264"/>
            <ac:picMk id="8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5:14.049" v="51" actId="1076"/>
        <pc:sldMkLst>
          <pc:docMk/>
          <pc:sldMk cId="2620170617" sldId="265"/>
        </pc:sldMkLst>
        <pc:picChg chg="add mod">
          <ac:chgData name="Penny Cristinacce" userId="ba5d409f-1551-4379-8508-b5b743e566dd" providerId="ADAL" clId="{F468DC69-3960-475C-A9A5-B016CC08AC6A}" dt="2023-03-16T12:55:14.049" v="51" actId="1076"/>
          <ac:picMkLst>
            <pc:docMk/>
            <pc:sldMk cId="2620170617" sldId="265"/>
            <ac:picMk id="6" creationId="{6A8FC20A-CCF0-DF58-2605-682C0CCE38A7}"/>
          </ac:picMkLst>
        </pc:picChg>
        <pc:picChg chg="del">
          <ac:chgData name="Penny Cristinacce" userId="ba5d409f-1551-4379-8508-b5b743e566dd" providerId="ADAL" clId="{F468DC69-3960-475C-A9A5-B016CC08AC6A}" dt="2023-03-16T12:46:44.639" v="11" actId="478"/>
          <ac:picMkLst>
            <pc:docMk/>
            <pc:sldMk cId="2620170617" sldId="265"/>
            <ac:picMk id="8" creationId="{00000000-0000-0000-0000-000000000000}"/>
          </ac:picMkLst>
        </pc:picChg>
      </pc:sldChg>
      <pc:sldChg chg="addSp delSp modSp mod delAnim modAnim">
        <pc:chgData name="Penny Cristinacce" userId="ba5d409f-1551-4379-8508-b5b743e566dd" providerId="ADAL" clId="{F468DC69-3960-475C-A9A5-B016CC08AC6A}" dt="2023-03-16T12:55:56.544" v="55" actId="1076"/>
        <pc:sldMkLst>
          <pc:docMk/>
          <pc:sldMk cId="4187441452" sldId="266"/>
        </pc:sldMkLst>
        <pc:picChg chg="add mod">
          <ac:chgData name="Penny Cristinacce" userId="ba5d409f-1551-4379-8508-b5b743e566dd" providerId="ADAL" clId="{F468DC69-3960-475C-A9A5-B016CC08AC6A}" dt="2023-03-16T12:55:56.544" v="55" actId="1076"/>
          <ac:picMkLst>
            <pc:docMk/>
            <pc:sldMk cId="4187441452" sldId="266"/>
            <ac:picMk id="6" creationId="{46B7B629-968A-2DC7-A8E7-0C52F2E2390E}"/>
          </ac:picMkLst>
        </pc:picChg>
        <pc:picChg chg="del">
          <ac:chgData name="Penny Cristinacce" userId="ba5d409f-1551-4379-8508-b5b743e566dd" providerId="ADAL" clId="{F468DC69-3960-475C-A9A5-B016CC08AC6A}" dt="2023-03-16T12:46:46.557" v="12" actId="478"/>
          <ac:picMkLst>
            <pc:docMk/>
            <pc:sldMk cId="4187441452" sldId="266"/>
            <ac:picMk id="8" creationId="{00000000-0000-0000-0000-000000000000}"/>
          </ac:picMkLst>
        </pc:picChg>
      </pc:sldChg>
      <pc:sldChg chg="addSp modSp mod modAnim">
        <pc:chgData name="Penny Cristinacce" userId="ba5d409f-1551-4379-8508-b5b743e566dd" providerId="ADAL" clId="{F468DC69-3960-475C-A9A5-B016CC08AC6A}" dt="2023-03-16T12:45:36.817" v="1" actId="1076"/>
        <pc:sldMkLst>
          <pc:docMk/>
          <pc:sldMk cId="1309892107" sldId="267"/>
        </pc:sldMkLst>
        <pc:picChg chg="add mod">
          <ac:chgData name="Penny Cristinacce" userId="ba5d409f-1551-4379-8508-b5b743e566dd" providerId="ADAL" clId="{F468DC69-3960-475C-A9A5-B016CC08AC6A}" dt="2023-03-16T12:45:36.817" v="1" actId="1076"/>
          <ac:picMkLst>
            <pc:docMk/>
            <pc:sldMk cId="1309892107" sldId="267"/>
            <ac:picMk id="2" creationId="{2EAA6E00-F72E-9AED-48BF-558B0FD0DD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6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76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40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5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71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32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95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54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3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55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0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E3DE-EAB2-4EC5-8C02-464E121632F0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56948-235A-4B87-908C-AAD06EF16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1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2.png"/><Relationship Id="rId4" Type="http://schemas.openxmlformats.org/officeDocument/2006/relationships/image" Target="../media/image2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Supplementary material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ss-2D images and vol-3D videos* of voxel-wise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R</a:t>
            </a:r>
            <a:r>
              <a:rPr lang="en-GB" baseline="-25000" dirty="0"/>
              <a:t>1</a:t>
            </a:r>
            <a:r>
              <a:rPr lang="en-GB" dirty="0"/>
              <a:t> maps for all 12 pregnant subjects.</a:t>
            </a:r>
          </a:p>
          <a:p>
            <a:r>
              <a:rPr lang="en-GB" dirty="0"/>
              <a:t>*run as slideshow and click right-hand side image to play video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39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778"/>
            <a:ext cx="5760000" cy="4320000"/>
          </a:xfrm>
          <a:prstGeom prst="rect">
            <a:avLst/>
          </a:prstGeom>
        </p:spPr>
      </p:pic>
      <p:pic>
        <p:nvPicPr>
          <p:cNvPr id="7" name="H075_3D">
            <a:hlinkClick r:id="" action="ppaction://media"/>
            <a:extLst>
              <a:ext uri="{FF2B5EF4-FFF2-40B4-BE49-F238E27FC236}">
                <a16:creationId xmlns:a16="http://schemas.microsoft.com/office/drawing/2014/main" id="{C3CD76E2-77BD-0589-8E97-078A76B55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27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858"/>
            <a:ext cx="5760000" cy="4320000"/>
          </a:xfrm>
          <a:prstGeom prst="rect">
            <a:avLst/>
          </a:prstGeom>
        </p:spPr>
      </p:pic>
      <p:pic>
        <p:nvPicPr>
          <p:cNvPr id="6" name="H076_3D">
            <a:hlinkClick r:id="" action="ppaction://media"/>
            <a:extLst>
              <a:ext uri="{FF2B5EF4-FFF2-40B4-BE49-F238E27FC236}">
                <a16:creationId xmlns:a16="http://schemas.microsoft.com/office/drawing/2014/main" id="{37ECD86A-A088-EFAB-B738-70991BD04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5485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24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591"/>
            <a:ext cx="5760000" cy="4320000"/>
          </a:xfrm>
          <a:prstGeom prst="rect">
            <a:avLst/>
          </a:prstGeom>
        </p:spPr>
      </p:pic>
      <p:pic>
        <p:nvPicPr>
          <p:cNvPr id="6" name="H077_3D">
            <a:hlinkClick r:id="" action="ppaction://media"/>
            <a:extLst>
              <a:ext uri="{FF2B5EF4-FFF2-40B4-BE49-F238E27FC236}">
                <a16:creationId xmlns:a16="http://schemas.microsoft.com/office/drawing/2014/main" id="{6A8FC20A-CCF0-DF58-2605-682C0CCE3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7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27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392"/>
            <a:ext cx="5760000" cy="4320000"/>
          </a:xfrm>
          <a:prstGeom prst="rect">
            <a:avLst/>
          </a:prstGeom>
        </p:spPr>
      </p:pic>
      <p:pic>
        <p:nvPicPr>
          <p:cNvPr id="6" name="H004_3D">
            <a:hlinkClick r:id="" action="ppaction://media"/>
            <a:extLst>
              <a:ext uri="{FF2B5EF4-FFF2-40B4-BE49-F238E27FC236}">
                <a16:creationId xmlns:a16="http://schemas.microsoft.com/office/drawing/2014/main" id="{46B7B629-968A-2DC7-A8E7-0C52F2E239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369"/>
            <a:ext cx="5760000" cy="4320000"/>
          </a:xfrm>
          <a:prstGeom prst="rect">
            <a:avLst/>
          </a:prstGeom>
        </p:spPr>
      </p:pic>
      <p:pic>
        <p:nvPicPr>
          <p:cNvPr id="2" name="H066_3D">
            <a:hlinkClick r:id="" action="ppaction://media"/>
            <a:extLst>
              <a:ext uri="{FF2B5EF4-FFF2-40B4-BE49-F238E27FC236}">
                <a16:creationId xmlns:a16="http://schemas.microsoft.com/office/drawing/2014/main" id="{2EAA6E00-F72E-9AED-48BF-558B0FD0D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236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368"/>
            <a:ext cx="5760000" cy="4320000"/>
          </a:xfrm>
          <a:prstGeom prst="rect">
            <a:avLst/>
          </a:prstGeom>
        </p:spPr>
      </p:pic>
      <p:pic>
        <p:nvPicPr>
          <p:cNvPr id="3" name="H067_3D">
            <a:hlinkClick r:id="" action="ppaction://media"/>
            <a:extLst>
              <a:ext uri="{FF2B5EF4-FFF2-40B4-BE49-F238E27FC236}">
                <a16:creationId xmlns:a16="http://schemas.microsoft.com/office/drawing/2014/main" id="{8D74970D-7792-75C7-B418-43C38E6B5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236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190"/>
            <a:ext cx="5760000" cy="4320000"/>
          </a:xfrm>
          <a:prstGeom prst="rect">
            <a:avLst/>
          </a:prstGeom>
        </p:spPr>
      </p:pic>
      <p:pic>
        <p:nvPicPr>
          <p:cNvPr id="3" name="H069_3D">
            <a:hlinkClick r:id="" action="ppaction://media"/>
            <a:extLst>
              <a:ext uri="{FF2B5EF4-FFF2-40B4-BE49-F238E27FC236}">
                <a16:creationId xmlns:a16="http://schemas.microsoft.com/office/drawing/2014/main" id="{6F6007EE-B6EC-A407-894D-81AF0FD40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3919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992"/>
            <a:ext cx="5760000" cy="4320000"/>
          </a:xfrm>
          <a:prstGeom prst="rect">
            <a:avLst/>
          </a:prstGeom>
        </p:spPr>
      </p:pic>
      <p:pic>
        <p:nvPicPr>
          <p:cNvPr id="3" name="H070_3D">
            <a:hlinkClick r:id="" action="ppaction://media"/>
            <a:extLst>
              <a:ext uri="{FF2B5EF4-FFF2-40B4-BE49-F238E27FC236}">
                <a16:creationId xmlns:a16="http://schemas.microsoft.com/office/drawing/2014/main" id="{1C1B48DC-8A97-DBCA-9735-56AC371F3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31"/>
            <a:ext cx="5760000" cy="4320000"/>
          </a:xfrm>
          <a:prstGeom prst="rect">
            <a:avLst/>
          </a:prstGeom>
        </p:spPr>
      </p:pic>
      <p:pic>
        <p:nvPicPr>
          <p:cNvPr id="3" name="H071_3D">
            <a:hlinkClick r:id="" action="ppaction://media"/>
            <a:extLst>
              <a:ext uri="{FF2B5EF4-FFF2-40B4-BE49-F238E27FC236}">
                <a16:creationId xmlns:a16="http://schemas.microsoft.com/office/drawing/2014/main" id="{BE277665-9A6B-ED47-6F29-8D82C2A41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273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13"/>
            <a:ext cx="5760000" cy="4320000"/>
          </a:xfrm>
          <a:prstGeom prst="rect">
            <a:avLst/>
          </a:prstGeom>
        </p:spPr>
      </p:pic>
      <p:pic>
        <p:nvPicPr>
          <p:cNvPr id="4" name="H072_3D">
            <a:hlinkClick r:id="" action="ppaction://media"/>
            <a:extLst>
              <a:ext uri="{FF2B5EF4-FFF2-40B4-BE49-F238E27FC236}">
                <a16:creationId xmlns:a16="http://schemas.microsoft.com/office/drawing/2014/main" id="{6051D722-8E3A-0AC7-6F23-B3BD71E723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291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618"/>
            <a:ext cx="5760000" cy="4320000"/>
          </a:xfrm>
          <a:prstGeom prst="rect">
            <a:avLst/>
          </a:prstGeom>
        </p:spPr>
      </p:pic>
      <p:pic>
        <p:nvPicPr>
          <p:cNvPr id="6" name="H073_3D">
            <a:hlinkClick r:id="" action="ppaction://media"/>
            <a:extLst>
              <a:ext uri="{FF2B5EF4-FFF2-40B4-BE49-F238E27FC236}">
                <a16:creationId xmlns:a16="http://schemas.microsoft.com/office/drawing/2014/main" id="{86726C33-E347-B047-7738-AC0D987FE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3961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9165" y="3657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Subject 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977" y="6101861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0525" y="6088045"/>
            <a:ext cx="11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vol3D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191"/>
            <a:ext cx="5760000" cy="4320000"/>
          </a:xfrm>
          <a:prstGeom prst="rect">
            <a:avLst/>
          </a:prstGeom>
        </p:spPr>
      </p:pic>
      <p:pic>
        <p:nvPicPr>
          <p:cNvPr id="6" name="H074_3D">
            <a:hlinkClick r:id="" action="ppaction://media"/>
            <a:extLst>
              <a:ext uri="{FF2B5EF4-FFF2-40B4-BE49-F238E27FC236}">
                <a16:creationId xmlns:a16="http://schemas.microsoft.com/office/drawing/2014/main" id="{67AC8097-557D-605B-6B1F-27434A28F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525" y="114019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B272BEE20D244A0E5C183A466A46C" ma:contentTypeVersion="14" ma:contentTypeDescription="Create a new document." ma:contentTypeScope="" ma:versionID="b8c200dc8ecf73ed00269fa44faae222">
  <xsd:schema xmlns:xsd="http://www.w3.org/2001/XMLSchema" xmlns:xs="http://www.w3.org/2001/XMLSchema" xmlns:p="http://schemas.microsoft.com/office/2006/metadata/properties" xmlns:ns3="1607d3ab-c61f-4ed7-a5bc-3b8082c27856" xmlns:ns4="fa5e378e-b709-4e55-a1fc-703fd4edd451" targetNamespace="http://schemas.microsoft.com/office/2006/metadata/properties" ma:root="true" ma:fieldsID="8da730452ca97b957dafb5dbceef90ba" ns3:_="" ns4:_="">
    <xsd:import namespace="1607d3ab-c61f-4ed7-a5bc-3b8082c27856"/>
    <xsd:import namespace="fa5e378e-b709-4e55-a1fc-703fd4edd4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7d3ab-c61f-4ed7-a5bc-3b8082c278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e378e-b709-4e55-a1fc-703fd4edd4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FD755D-CAF7-424B-B596-61D4E5E67E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44D8A0-13E2-46F6-BACD-1F84FCB0BE1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a5e378e-b709-4e55-a1fc-703fd4edd451"/>
    <ds:schemaRef ds:uri="http://purl.org/dc/elements/1.1/"/>
    <ds:schemaRef ds:uri="http://schemas.microsoft.com/office/2006/metadata/properties"/>
    <ds:schemaRef ds:uri="1607d3ab-c61f-4ed7-a5bc-3b8082c2785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527329-2239-43AD-83B4-524F653FB5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07d3ab-c61f-4ed7-a5bc-3b8082c27856"/>
    <ds:schemaRef ds:uri="fa5e378e-b709-4e55-a1fc-703fd4edd4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78</Words>
  <Application>Microsoft Office PowerPoint</Application>
  <PresentationFormat>Widescreen</PresentationFormat>
  <Paragraphs>39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 Theme</vt:lpstr>
      <vt:lpstr>Supplementary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Cristinacce</dc:creator>
  <cp:lastModifiedBy>Penny Cristinacce</cp:lastModifiedBy>
  <cp:revision>29</cp:revision>
  <dcterms:created xsi:type="dcterms:W3CDTF">2020-09-15T20:55:03Z</dcterms:created>
  <dcterms:modified xsi:type="dcterms:W3CDTF">2023-03-16T12:56:07Z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0x01010095DB272BEE20D244A0E5C183A466A46C</vt:lpwstr>
  </property>
</Properties>
</file>