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83" r:id="rId3"/>
    <p:sldId id="263" r:id="rId4"/>
    <p:sldId id="267" r:id="rId5"/>
    <p:sldId id="261" r:id="rId6"/>
    <p:sldId id="266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22F5F8-5EB7-47AE-ADD0-F0E39B8740E1}" v="10" dt="2024-05-22T19:54:59.8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91" d="100"/>
          <a:sy n="91" d="100"/>
        </p:scale>
        <p:origin x="7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domery, Mohammad" userId="b299fead-5454-4ed3-b6bf-25046f6cc3ed" providerId="ADAL" clId="{C19C4D27-2FFC-8248-BA8A-1DD0E8380EC1}"/>
    <pc:docChg chg="modSld">
      <pc:chgData name="Eldomery, Mohammad" userId="b299fead-5454-4ed3-b6bf-25046f6cc3ed" providerId="ADAL" clId="{C19C4D27-2FFC-8248-BA8A-1DD0E8380EC1}" dt="2024-05-11T01:04:17.338" v="1" actId="688"/>
      <pc:docMkLst>
        <pc:docMk/>
      </pc:docMkLst>
      <pc:sldChg chg="addSp modSp mod">
        <pc:chgData name="Eldomery, Mohammad" userId="b299fead-5454-4ed3-b6bf-25046f6cc3ed" providerId="ADAL" clId="{C19C4D27-2FFC-8248-BA8A-1DD0E8380EC1}" dt="2024-05-11T01:04:17.338" v="1" actId="688"/>
        <pc:sldMkLst>
          <pc:docMk/>
          <pc:sldMk cId="2396983392" sldId="286"/>
        </pc:sldMkLst>
        <pc:spChg chg="add mod">
          <ac:chgData name="Eldomery, Mohammad" userId="b299fead-5454-4ed3-b6bf-25046f6cc3ed" providerId="ADAL" clId="{C19C4D27-2FFC-8248-BA8A-1DD0E8380EC1}" dt="2024-05-11T01:04:17.338" v="1" actId="688"/>
          <ac:spMkLst>
            <pc:docMk/>
            <pc:sldMk cId="2396983392" sldId="286"/>
            <ac:spMk id="4" creationId="{4722CACA-E4CE-418F-765C-51D5C843BD18}"/>
          </ac:spMkLst>
        </pc:spChg>
      </pc:sldChg>
    </pc:docChg>
  </pc:docChgLst>
  <pc:docChgLst>
    <pc:chgData name="Eldomery, Mohammad" userId="b299fead-5454-4ed3-b6bf-25046f6cc3ed" providerId="ADAL" clId="{69D9569F-4BF0-3F47-9717-1D491F170DE6}"/>
    <pc:docChg chg="custSel delSld modSld">
      <pc:chgData name="Eldomery, Mohammad" userId="b299fead-5454-4ed3-b6bf-25046f6cc3ed" providerId="ADAL" clId="{69D9569F-4BF0-3F47-9717-1D491F170DE6}" dt="2024-05-17T19:31:48.078" v="10" actId="2696"/>
      <pc:docMkLst>
        <pc:docMk/>
      </pc:docMkLst>
      <pc:sldChg chg="delSp modSp mod">
        <pc:chgData name="Eldomery, Mohammad" userId="b299fead-5454-4ed3-b6bf-25046f6cc3ed" providerId="ADAL" clId="{69D9569F-4BF0-3F47-9717-1D491F170DE6}" dt="2024-05-17T19:31:38.573" v="9" actId="14100"/>
        <pc:sldMkLst>
          <pc:docMk/>
          <pc:sldMk cId="2327999316" sldId="257"/>
        </pc:sldMkLst>
        <pc:picChg chg="del">
          <ac:chgData name="Eldomery, Mohammad" userId="b299fead-5454-4ed3-b6bf-25046f6cc3ed" providerId="ADAL" clId="{69D9569F-4BF0-3F47-9717-1D491F170DE6}" dt="2024-05-17T19:31:33.959" v="7" actId="478"/>
          <ac:picMkLst>
            <pc:docMk/>
            <pc:sldMk cId="2327999316" sldId="257"/>
            <ac:picMk id="6" creationId="{ED25A046-AF6C-F4B2-B06E-946B44C92F8F}"/>
          </ac:picMkLst>
        </pc:picChg>
        <pc:picChg chg="del mod">
          <ac:chgData name="Eldomery, Mohammad" userId="b299fead-5454-4ed3-b6bf-25046f6cc3ed" providerId="ADAL" clId="{69D9569F-4BF0-3F47-9717-1D491F170DE6}" dt="2024-05-17T19:31:31.755" v="6" actId="478"/>
          <ac:picMkLst>
            <pc:docMk/>
            <pc:sldMk cId="2327999316" sldId="257"/>
            <ac:picMk id="8" creationId="{4F5026BD-479A-8E30-30E9-6A40A8297E0A}"/>
          </ac:picMkLst>
        </pc:picChg>
        <pc:picChg chg="mod">
          <ac:chgData name="Eldomery, Mohammad" userId="b299fead-5454-4ed3-b6bf-25046f6cc3ed" providerId="ADAL" clId="{69D9569F-4BF0-3F47-9717-1D491F170DE6}" dt="2024-05-17T19:31:38.573" v="9" actId="14100"/>
          <ac:picMkLst>
            <pc:docMk/>
            <pc:sldMk cId="2327999316" sldId="257"/>
            <ac:picMk id="13" creationId="{528F55A6-7BB7-C0A0-DE94-18101BD0E93A}"/>
          </ac:picMkLst>
        </pc:picChg>
      </pc:sldChg>
      <pc:sldChg chg="del">
        <pc:chgData name="Eldomery, Mohammad" userId="b299fead-5454-4ed3-b6bf-25046f6cc3ed" providerId="ADAL" clId="{69D9569F-4BF0-3F47-9717-1D491F170DE6}" dt="2024-05-17T19:31:48.078" v="10" actId="2696"/>
        <pc:sldMkLst>
          <pc:docMk/>
          <pc:sldMk cId="4139386114" sldId="272"/>
        </pc:sldMkLst>
      </pc:sldChg>
      <pc:sldChg chg="del">
        <pc:chgData name="Eldomery, Mohammad" userId="b299fead-5454-4ed3-b6bf-25046f6cc3ed" providerId="ADAL" clId="{69D9569F-4BF0-3F47-9717-1D491F170DE6}" dt="2024-05-17T19:31:25.521" v="1" actId="2696"/>
        <pc:sldMkLst>
          <pc:docMk/>
          <pc:sldMk cId="2731490080" sldId="284"/>
        </pc:sldMkLst>
      </pc:sldChg>
      <pc:sldChg chg="del">
        <pc:chgData name="Eldomery, Mohammad" userId="b299fead-5454-4ed3-b6bf-25046f6cc3ed" providerId="ADAL" clId="{69D9569F-4BF0-3F47-9717-1D491F170DE6}" dt="2024-05-17T19:31:26.723" v="2" actId="2696"/>
        <pc:sldMkLst>
          <pc:docMk/>
          <pc:sldMk cId="1002006806" sldId="285"/>
        </pc:sldMkLst>
      </pc:sldChg>
      <pc:sldChg chg="del">
        <pc:chgData name="Eldomery, Mohammad" userId="b299fead-5454-4ed3-b6bf-25046f6cc3ed" providerId="ADAL" clId="{69D9569F-4BF0-3F47-9717-1D491F170DE6}" dt="2024-05-17T19:31:28.234" v="4" actId="2696"/>
        <pc:sldMkLst>
          <pc:docMk/>
          <pc:sldMk cId="2396983392" sldId="286"/>
        </pc:sldMkLst>
      </pc:sldChg>
      <pc:sldChg chg="del">
        <pc:chgData name="Eldomery, Mohammad" userId="b299fead-5454-4ed3-b6bf-25046f6cc3ed" providerId="ADAL" clId="{69D9569F-4BF0-3F47-9717-1D491F170DE6}" dt="2024-05-17T19:31:27.407" v="3" actId="2696"/>
        <pc:sldMkLst>
          <pc:docMk/>
          <pc:sldMk cId="41049312" sldId="287"/>
        </pc:sldMkLst>
      </pc:sldChg>
      <pc:sldChg chg="del">
        <pc:chgData name="Eldomery, Mohammad" userId="b299fead-5454-4ed3-b6bf-25046f6cc3ed" providerId="ADAL" clId="{69D9569F-4BF0-3F47-9717-1D491F170DE6}" dt="2024-05-17T19:31:24.300" v="0" actId="2696"/>
        <pc:sldMkLst>
          <pc:docMk/>
          <pc:sldMk cId="218742920" sldId="288"/>
        </pc:sldMkLst>
      </pc:sldChg>
    </pc:docChg>
  </pc:docChgLst>
  <pc:docChgLst>
    <pc:chgData name="Eldomery, Mohammad" userId="b299fead-5454-4ed3-b6bf-25046f6cc3ed" providerId="ADAL" clId="{EF22F5F8-5EB7-47AE-ADD0-F0E39B8740E1}"/>
    <pc:docChg chg="custSel modSld">
      <pc:chgData name="Eldomery, Mohammad" userId="b299fead-5454-4ed3-b6bf-25046f6cc3ed" providerId="ADAL" clId="{EF22F5F8-5EB7-47AE-ADD0-F0E39B8740E1}" dt="2024-05-22T19:55:08.698" v="54" actId="14100"/>
      <pc:docMkLst>
        <pc:docMk/>
      </pc:docMkLst>
      <pc:sldChg chg="addSp delSp modSp mod">
        <pc:chgData name="Eldomery, Mohammad" userId="b299fead-5454-4ed3-b6bf-25046f6cc3ed" providerId="ADAL" clId="{EF22F5F8-5EB7-47AE-ADD0-F0E39B8740E1}" dt="2024-05-22T19:29:36.063" v="2" actId="478"/>
        <pc:sldMkLst>
          <pc:docMk/>
          <pc:sldMk cId="2327999316" sldId="257"/>
        </pc:sldMkLst>
        <pc:spChg chg="del mod">
          <ac:chgData name="Eldomery, Mohammad" userId="b299fead-5454-4ed3-b6bf-25046f6cc3ed" providerId="ADAL" clId="{EF22F5F8-5EB7-47AE-ADD0-F0E39B8740E1}" dt="2024-05-22T19:29:33.439" v="1" actId="478"/>
          <ac:spMkLst>
            <pc:docMk/>
            <pc:sldMk cId="2327999316" sldId="257"/>
            <ac:spMk id="2" creationId="{63E81BB9-1D11-9C25-6D65-EFBD69434D48}"/>
          </ac:spMkLst>
        </pc:spChg>
        <pc:spChg chg="add del mod">
          <ac:chgData name="Eldomery, Mohammad" userId="b299fead-5454-4ed3-b6bf-25046f6cc3ed" providerId="ADAL" clId="{EF22F5F8-5EB7-47AE-ADD0-F0E39B8740E1}" dt="2024-05-22T19:29:36.063" v="2" actId="478"/>
          <ac:spMkLst>
            <pc:docMk/>
            <pc:sldMk cId="2327999316" sldId="257"/>
            <ac:spMk id="5" creationId="{9B2E8B31-96A0-476C-7D3C-37E969167D94}"/>
          </ac:spMkLst>
        </pc:spChg>
      </pc:sldChg>
      <pc:sldChg chg="addSp delSp modSp mod">
        <pc:chgData name="Eldomery, Mohammad" userId="b299fead-5454-4ed3-b6bf-25046f6cc3ed" providerId="ADAL" clId="{EF22F5F8-5EB7-47AE-ADD0-F0E39B8740E1}" dt="2024-05-22T19:53:47.964" v="42" actId="1076"/>
        <pc:sldMkLst>
          <pc:docMk/>
          <pc:sldMk cId="2712630988" sldId="261"/>
        </pc:sldMkLst>
        <pc:picChg chg="add del mod">
          <ac:chgData name="Eldomery, Mohammad" userId="b299fead-5454-4ed3-b6bf-25046f6cc3ed" providerId="ADAL" clId="{EF22F5F8-5EB7-47AE-ADD0-F0E39B8740E1}" dt="2024-05-22T19:53:41.504" v="37" actId="478"/>
          <ac:picMkLst>
            <pc:docMk/>
            <pc:sldMk cId="2712630988" sldId="261"/>
            <ac:picMk id="4" creationId="{99FEBFF0-46E7-9011-AB68-436A6AC1D728}"/>
          </ac:picMkLst>
        </pc:picChg>
        <pc:picChg chg="del">
          <ac:chgData name="Eldomery, Mohammad" userId="b299fead-5454-4ed3-b6bf-25046f6cc3ed" providerId="ADAL" clId="{EF22F5F8-5EB7-47AE-ADD0-F0E39B8740E1}" dt="2024-05-22T19:49:02.476" v="19" actId="478"/>
          <ac:picMkLst>
            <pc:docMk/>
            <pc:sldMk cId="2712630988" sldId="261"/>
            <ac:picMk id="6" creationId="{7FE0DDE7-427F-4FCE-4910-77A9E0BE18E9}"/>
          </ac:picMkLst>
        </pc:picChg>
        <pc:picChg chg="add mod">
          <ac:chgData name="Eldomery, Mohammad" userId="b299fead-5454-4ed3-b6bf-25046f6cc3ed" providerId="ADAL" clId="{EF22F5F8-5EB7-47AE-ADD0-F0E39B8740E1}" dt="2024-05-22T19:53:47.964" v="42" actId="1076"/>
          <ac:picMkLst>
            <pc:docMk/>
            <pc:sldMk cId="2712630988" sldId="261"/>
            <ac:picMk id="7" creationId="{EECBE381-5792-9825-7FC9-A49456E6AAFA}"/>
          </ac:picMkLst>
        </pc:picChg>
      </pc:sldChg>
      <pc:sldChg chg="addSp delSp modSp mod">
        <pc:chgData name="Eldomery, Mohammad" userId="b299fead-5454-4ed3-b6bf-25046f6cc3ed" providerId="ADAL" clId="{EF22F5F8-5EB7-47AE-ADD0-F0E39B8740E1}" dt="2024-05-22T19:53:23.062" v="36" actId="962"/>
        <pc:sldMkLst>
          <pc:docMk/>
          <pc:sldMk cId="3593921143" sldId="265"/>
        </pc:sldMkLst>
        <pc:picChg chg="del">
          <ac:chgData name="Eldomery, Mohammad" userId="b299fead-5454-4ed3-b6bf-25046f6cc3ed" providerId="ADAL" clId="{EF22F5F8-5EB7-47AE-ADD0-F0E39B8740E1}" dt="2024-05-22T19:51:14.223" v="27" actId="478"/>
          <ac:picMkLst>
            <pc:docMk/>
            <pc:sldMk cId="3593921143" sldId="265"/>
            <ac:picMk id="4" creationId="{AB438EDF-65A0-5337-3BE0-877B6149FC11}"/>
          </ac:picMkLst>
        </pc:picChg>
        <pc:picChg chg="add del mod">
          <ac:chgData name="Eldomery, Mohammad" userId="b299fead-5454-4ed3-b6bf-25046f6cc3ed" providerId="ADAL" clId="{EF22F5F8-5EB7-47AE-ADD0-F0E39B8740E1}" dt="2024-05-22T19:53:20.390" v="33" actId="478"/>
          <ac:picMkLst>
            <pc:docMk/>
            <pc:sldMk cId="3593921143" sldId="265"/>
            <ac:picMk id="5" creationId="{46BDDF70-DCA8-8713-44DF-F6FFE7F84EFE}"/>
          </ac:picMkLst>
        </pc:picChg>
        <pc:picChg chg="add mod">
          <ac:chgData name="Eldomery, Mohammad" userId="b299fead-5454-4ed3-b6bf-25046f6cc3ed" providerId="ADAL" clId="{EF22F5F8-5EB7-47AE-ADD0-F0E39B8740E1}" dt="2024-05-22T19:53:23.062" v="36" actId="962"/>
          <ac:picMkLst>
            <pc:docMk/>
            <pc:sldMk cId="3593921143" sldId="265"/>
            <ac:picMk id="7" creationId="{3E6C56B8-9A73-3E69-86EB-245EE5267110}"/>
          </ac:picMkLst>
        </pc:picChg>
      </pc:sldChg>
      <pc:sldChg chg="addSp delSp modSp mod">
        <pc:chgData name="Eldomery, Mohammad" userId="b299fead-5454-4ed3-b6bf-25046f6cc3ed" providerId="ADAL" clId="{EF22F5F8-5EB7-47AE-ADD0-F0E39B8740E1}" dt="2024-05-22T19:54:24.403" v="46" actId="962"/>
        <pc:sldMkLst>
          <pc:docMk/>
          <pc:sldMk cId="3073029025" sldId="266"/>
        </pc:sldMkLst>
        <pc:picChg chg="add del mod">
          <ac:chgData name="Eldomery, Mohammad" userId="b299fead-5454-4ed3-b6bf-25046f6cc3ed" providerId="ADAL" clId="{EF22F5F8-5EB7-47AE-ADD0-F0E39B8740E1}" dt="2024-05-22T19:54:21.326" v="43" actId="478"/>
          <ac:picMkLst>
            <pc:docMk/>
            <pc:sldMk cId="3073029025" sldId="266"/>
            <ac:picMk id="4" creationId="{8C030F74-8890-46CE-F989-FBA55C04DDAB}"/>
          </ac:picMkLst>
        </pc:picChg>
        <pc:picChg chg="del">
          <ac:chgData name="Eldomery, Mohammad" userId="b299fead-5454-4ed3-b6bf-25046f6cc3ed" providerId="ADAL" clId="{EF22F5F8-5EB7-47AE-ADD0-F0E39B8740E1}" dt="2024-05-22T19:50:15.206" v="23" actId="478"/>
          <ac:picMkLst>
            <pc:docMk/>
            <pc:sldMk cId="3073029025" sldId="266"/>
            <ac:picMk id="6" creationId="{F36974FC-C5C2-29E9-95E7-95A8842E2ED8}"/>
          </ac:picMkLst>
        </pc:picChg>
        <pc:picChg chg="add mod">
          <ac:chgData name="Eldomery, Mohammad" userId="b299fead-5454-4ed3-b6bf-25046f6cc3ed" providerId="ADAL" clId="{EF22F5F8-5EB7-47AE-ADD0-F0E39B8740E1}" dt="2024-05-22T19:54:24.403" v="46" actId="962"/>
          <ac:picMkLst>
            <pc:docMk/>
            <pc:sldMk cId="3073029025" sldId="266"/>
            <ac:picMk id="7" creationId="{666E857C-EA17-C954-9536-58976E734B4A}"/>
          </ac:picMkLst>
        </pc:picChg>
      </pc:sldChg>
      <pc:sldChg chg="addSp delSp modSp mod">
        <pc:chgData name="Eldomery, Mohammad" userId="b299fead-5454-4ed3-b6bf-25046f6cc3ed" providerId="ADAL" clId="{EF22F5F8-5EB7-47AE-ADD0-F0E39B8740E1}" dt="2024-05-22T19:55:08.698" v="54" actId="14100"/>
        <pc:sldMkLst>
          <pc:docMk/>
          <pc:sldMk cId="2996272249" sldId="283"/>
        </pc:sldMkLst>
        <pc:spChg chg="del">
          <ac:chgData name="Eldomery, Mohammad" userId="b299fead-5454-4ed3-b6bf-25046f6cc3ed" providerId="ADAL" clId="{EF22F5F8-5EB7-47AE-ADD0-F0E39B8740E1}" dt="2024-05-22T19:44:54.345" v="4"/>
          <ac:spMkLst>
            <pc:docMk/>
            <pc:sldMk cId="2996272249" sldId="283"/>
            <ac:spMk id="4" creationId="{4AAFFA13-4E16-C517-68FA-807FB4F5CF0B}"/>
          </ac:spMkLst>
        </pc:spChg>
        <pc:spChg chg="add del mod">
          <ac:chgData name="Eldomery, Mohammad" userId="b299fead-5454-4ed3-b6bf-25046f6cc3ed" providerId="ADAL" clId="{EF22F5F8-5EB7-47AE-ADD0-F0E39B8740E1}" dt="2024-05-22T19:46:08.097" v="10"/>
          <ac:spMkLst>
            <pc:docMk/>
            <pc:sldMk cId="2996272249" sldId="283"/>
            <ac:spMk id="8" creationId="{FC9FD42B-B6DE-9A08-47E8-EADA7D0903ED}"/>
          </ac:spMkLst>
        </pc:spChg>
        <pc:spChg chg="add del mod">
          <ac:chgData name="Eldomery, Mohammad" userId="b299fead-5454-4ed3-b6bf-25046f6cc3ed" providerId="ADAL" clId="{EF22F5F8-5EB7-47AE-ADD0-F0E39B8740E1}" dt="2024-05-22T19:46:54.374" v="14"/>
          <ac:spMkLst>
            <pc:docMk/>
            <pc:sldMk cId="2996272249" sldId="283"/>
            <ac:spMk id="12" creationId="{99723BA6-AA83-70C1-8C99-30A6AFD1D6DB}"/>
          </ac:spMkLst>
        </pc:spChg>
        <pc:spChg chg="add del mod">
          <ac:chgData name="Eldomery, Mohammad" userId="b299fead-5454-4ed3-b6bf-25046f6cc3ed" providerId="ADAL" clId="{EF22F5F8-5EB7-47AE-ADD0-F0E39B8740E1}" dt="2024-05-22T19:54:59.802" v="48"/>
          <ac:spMkLst>
            <pc:docMk/>
            <pc:sldMk cId="2996272249" sldId="283"/>
            <ac:spMk id="16" creationId="{7EA8E7C7-3F60-B78F-E071-2C1C84EA1434}"/>
          </ac:spMkLst>
        </pc:spChg>
        <pc:picChg chg="del">
          <ac:chgData name="Eldomery, Mohammad" userId="b299fead-5454-4ed3-b6bf-25046f6cc3ed" providerId="ADAL" clId="{EF22F5F8-5EB7-47AE-ADD0-F0E39B8740E1}" dt="2024-05-22T19:44:48.074" v="3" actId="478"/>
          <ac:picMkLst>
            <pc:docMk/>
            <pc:sldMk cId="2996272249" sldId="283"/>
            <ac:picMk id="5" creationId="{4A441A5B-4235-2573-9468-C8D91D5AFD26}"/>
          </ac:picMkLst>
        </pc:picChg>
        <pc:picChg chg="add del mod">
          <ac:chgData name="Eldomery, Mohammad" userId="b299fead-5454-4ed3-b6bf-25046f6cc3ed" providerId="ADAL" clId="{EF22F5F8-5EB7-47AE-ADD0-F0E39B8740E1}" dt="2024-05-22T19:46:06.279" v="9" actId="478"/>
          <ac:picMkLst>
            <pc:docMk/>
            <pc:sldMk cId="2996272249" sldId="283"/>
            <ac:picMk id="6" creationId="{B76BACFA-EA31-35E1-565B-784FFA7D1975}"/>
          </ac:picMkLst>
        </pc:picChg>
        <pc:picChg chg="add del mod">
          <ac:chgData name="Eldomery, Mohammad" userId="b299fead-5454-4ed3-b6bf-25046f6cc3ed" providerId="ADAL" clId="{EF22F5F8-5EB7-47AE-ADD0-F0E39B8740E1}" dt="2024-05-22T19:46:51.835" v="13" actId="478"/>
          <ac:picMkLst>
            <pc:docMk/>
            <pc:sldMk cId="2996272249" sldId="283"/>
            <ac:picMk id="10" creationId="{162B31E9-9971-7FF1-AAFC-D2DECF86530E}"/>
          </ac:picMkLst>
        </pc:picChg>
        <pc:picChg chg="add del mod">
          <ac:chgData name="Eldomery, Mohammad" userId="b299fead-5454-4ed3-b6bf-25046f6cc3ed" providerId="ADAL" clId="{EF22F5F8-5EB7-47AE-ADD0-F0E39B8740E1}" dt="2024-05-22T19:54:56.948" v="47" actId="478"/>
          <ac:picMkLst>
            <pc:docMk/>
            <pc:sldMk cId="2996272249" sldId="283"/>
            <ac:picMk id="14" creationId="{E729EC0D-1525-AB6E-2B54-0642AB5385D3}"/>
          </ac:picMkLst>
        </pc:picChg>
        <pc:picChg chg="add mod">
          <ac:chgData name="Eldomery, Mohammad" userId="b299fead-5454-4ed3-b6bf-25046f6cc3ed" providerId="ADAL" clId="{EF22F5F8-5EB7-47AE-ADD0-F0E39B8740E1}" dt="2024-05-22T19:55:08.698" v="54" actId="14100"/>
          <ac:picMkLst>
            <pc:docMk/>
            <pc:sldMk cId="2996272249" sldId="283"/>
            <ac:picMk id="18" creationId="{B0E8A690-7E00-0D1E-311A-6DC0A53DD2E2}"/>
          </ac:picMkLst>
        </pc:picChg>
      </pc:sldChg>
    </pc:docChg>
  </pc:docChgLst>
  <pc:docChgLst>
    <pc:chgData name="Eldomery, Mohammad" userId="b299fead-5454-4ed3-b6bf-25046f6cc3ed" providerId="ADAL" clId="{9AD9861C-7691-CA4E-9802-14E460DFF76F}"/>
    <pc:docChg chg="undo custSel modSld">
      <pc:chgData name="Eldomery, Mohammad" userId="b299fead-5454-4ed3-b6bf-25046f6cc3ed" providerId="ADAL" clId="{9AD9861C-7691-CA4E-9802-14E460DFF76F}" dt="2024-03-04T22:23:47.988" v="43" actId="1076"/>
      <pc:docMkLst>
        <pc:docMk/>
      </pc:docMkLst>
      <pc:sldChg chg="addSp delSp modSp mod">
        <pc:chgData name="Eldomery, Mohammad" userId="b299fead-5454-4ed3-b6bf-25046f6cc3ed" providerId="ADAL" clId="{9AD9861C-7691-CA4E-9802-14E460DFF76F}" dt="2024-03-04T22:22:16.373" v="16" actId="1076"/>
        <pc:sldMkLst>
          <pc:docMk/>
          <pc:sldMk cId="2327999316" sldId="257"/>
        </pc:sldMkLst>
        <pc:spChg chg="add mod">
          <ac:chgData name="Eldomery, Mohammad" userId="b299fead-5454-4ed3-b6bf-25046f6cc3ed" providerId="ADAL" clId="{9AD9861C-7691-CA4E-9802-14E460DFF76F}" dt="2024-03-04T22:22:16.373" v="16" actId="1076"/>
          <ac:spMkLst>
            <pc:docMk/>
            <pc:sldMk cId="2327999316" sldId="257"/>
            <ac:spMk id="4" creationId="{7BB1B55B-E7EF-729D-470C-E89BCA6F0548}"/>
          </ac:spMkLst>
        </pc:spChg>
        <pc:picChg chg="del">
          <ac:chgData name="Eldomery, Mohammad" userId="b299fead-5454-4ed3-b6bf-25046f6cc3ed" providerId="ADAL" clId="{9AD9861C-7691-CA4E-9802-14E460DFF76F}" dt="2024-03-04T22:03:43.086" v="0" actId="478"/>
          <ac:picMkLst>
            <pc:docMk/>
            <pc:sldMk cId="2327999316" sldId="257"/>
            <ac:picMk id="5" creationId="{4FABEBDC-6B14-C7E9-B5F7-FD3C2E9678A8}"/>
          </ac:picMkLst>
        </pc:picChg>
        <pc:picChg chg="add mod">
          <ac:chgData name="Eldomery, Mohammad" userId="b299fead-5454-4ed3-b6bf-25046f6cc3ed" providerId="ADAL" clId="{9AD9861C-7691-CA4E-9802-14E460DFF76F}" dt="2024-03-04T22:05:01.881" v="7" actId="1076"/>
          <ac:picMkLst>
            <pc:docMk/>
            <pc:sldMk cId="2327999316" sldId="257"/>
            <ac:picMk id="6" creationId="{ED25A046-AF6C-F4B2-B06E-946B44C92F8F}"/>
          </ac:picMkLst>
        </pc:picChg>
      </pc:sldChg>
      <pc:sldChg chg="addSp modSp mod">
        <pc:chgData name="Eldomery, Mohammad" userId="b299fead-5454-4ed3-b6bf-25046f6cc3ed" providerId="ADAL" clId="{9AD9861C-7691-CA4E-9802-14E460DFF76F}" dt="2024-03-04T22:23:10.826" v="31" actId="1076"/>
        <pc:sldMkLst>
          <pc:docMk/>
          <pc:sldMk cId="2712630988" sldId="261"/>
        </pc:sldMkLst>
        <pc:spChg chg="add mod">
          <ac:chgData name="Eldomery, Mohammad" userId="b299fead-5454-4ed3-b6bf-25046f6cc3ed" providerId="ADAL" clId="{9AD9861C-7691-CA4E-9802-14E460DFF76F}" dt="2024-03-04T22:23:10.826" v="31" actId="1076"/>
          <ac:spMkLst>
            <pc:docMk/>
            <pc:sldMk cId="2712630988" sldId="261"/>
            <ac:spMk id="3" creationId="{ECE17D04-4472-D53F-BF5D-5BC35306266D}"/>
          </ac:spMkLst>
        </pc:spChg>
      </pc:sldChg>
      <pc:sldChg chg="addSp modSp mod">
        <pc:chgData name="Eldomery, Mohammad" userId="b299fead-5454-4ed3-b6bf-25046f6cc3ed" providerId="ADAL" clId="{9AD9861C-7691-CA4E-9802-14E460DFF76F}" dt="2024-03-04T22:22:48.745" v="23" actId="20577"/>
        <pc:sldMkLst>
          <pc:docMk/>
          <pc:sldMk cId="119568442" sldId="263"/>
        </pc:sldMkLst>
        <pc:spChg chg="add mod">
          <ac:chgData name="Eldomery, Mohammad" userId="b299fead-5454-4ed3-b6bf-25046f6cc3ed" providerId="ADAL" clId="{9AD9861C-7691-CA4E-9802-14E460DFF76F}" dt="2024-03-04T22:22:48.745" v="23" actId="20577"/>
          <ac:spMkLst>
            <pc:docMk/>
            <pc:sldMk cId="119568442" sldId="263"/>
            <ac:spMk id="4" creationId="{91DDD90D-5BB8-797A-9A4D-F93A0A2FF0BE}"/>
          </ac:spMkLst>
        </pc:spChg>
      </pc:sldChg>
      <pc:sldChg chg="addSp delSp modSp mod">
        <pc:chgData name="Eldomery, Mohammad" userId="b299fead-5454-4ed3-b6bf-25046f6cc3ed" providerId="ADAL" clId="{9AD9861C-7691-CA4E-9802-14E460DFF76F}" dt="2024-03-04T22:23:47.988" v="43" actId="1076"/>
        <pc:sldMkLst>
          <pc:docMk/>
          <pc:sldMk cId="542562300" sldId="264"/>
        </pc:sldMkLst>
        <pc:spChg chg="add mod">
          <ac:chgData name="Eldomery, Mohammad" userId="b299fead-5454-4ed3-b6bf-25046f6cc3ed" providerId="ADAL" clId="{9AD9861C-7691-CA4E-9802-14E460DFF76F}" dt="2024-03-04T22:23:47.988" v="43" actId="1076"/>
          <ac:spMkLst>
            <pc:docMk/>
            <pc:sldMk cId="542562300" sldId="264"/>
            <ac:spMk id="3" creationId="{82FCBF70-C0CC-EA81-6239-92141469C5C5}"/>
          </ac:spMkLst>
        </pc:spChg>
        <pc:picChg chg="add del mod">
          <ac:chgData name="Eldomery, Mohammad" userId="b299fead-5454-4ed3-b6bf-25046f6cc3ed" providerId="ADAL" clId="{9AD9861C-7691-CA4E-9802-14E460DFF76F}" dt="2024-03-04T22:23:43.391" v="42" actId="1076"/>
          <ac:picMkLst>
            <pc:docMk/>
            <pc:sldMk cId="542562300" sldId="264"/>
            <ac:picMk id="4" creationId="{FDA7AD3B-D3BB-BB47-77A1-0581F57FB910}"/>
          </ac:picMkLst>
        </pc:picChg>
        <pc:picChg chg="del">
          <ac:chgData name="Eldomery, Mohammad" userId="b299fead-5454-4ed3-b6bf-25046f6cc3ed" providerId="ADAL" clId="{9AD9861C-7691-CA4E-9802-14E460DFF76F}" dt="2024-03-04T22:08:18.905" v="13" actId="478"/>
          <ac:picMkLst>
            <pc:docMk/>
            <pc:sldMk cId="542562300" sldId="264"/>
            <ac:picMk id="7" creationId="{35E78917-04FD-BAB1-421F-95AF5B441B11}"/>
          </ac:picMkLst>
        </pc:picChg>
      </pc:sldChg>
      <pc:sldChg chg="addSp modSp mod">
        <pc:chgData name="Eldomery, Mohammad" userId="b299fead-5454-4ed3-b6bf-25046f6cc3ed" providerId="ADAL" clId="{9AD9861C-7691-CA4E-9802-14E460DFF76F}" dt="2024-03-04T22:23:34.726" v="39" actId="20577"/>
        <pc:sldMkLst>
          <pc:docMk/>
          <pc:sldMk cId="3593921143" sldId="265"/>
        </pc:sldMkLst>
        <pc:spChg chg="add mod">
          <ac:chgData name="Eldomery, Mohammad" userId="b299fead-5454-4ed3-b6bf-25046f6cc3ed" providerId="ADAL" clId="{9AD9861C-7691-CA4E-9802-14E460DFF76F}" dt="2024-03-04T22:23:34.726" v="39" actId="20577"/>
          <ac:spMkLst>
            <pc:docMk/>
            <pc:sldMk cId="3593921143" sldId="265"/>
            <ac:spMk id="3" creationId="{7C101644-7AAC-9E61-287B-0EF0F0D62CB1}"/>
          </ac:spMkLst>
        </pc:spChg>
      </pc:sldChg>
      <pc:sldChg chg="addSp modSp mod">
        <pc:chgData name="Eldomery, Mohammad" userId="b299fead-5454-4ed3-b6bf-25046f6cc3ed" providerId="ADAL" clId="{9AD9861C-7691-CA4E-9802-14E460DFF76F}" dt="2024-03-04T22:23:24.962" v="35" actId="20577"/>
        <pc:sldMkLst>
          <pc:docMk/>
          <pc:sldMk cId="3073029025" sldId="266"/>
        </pc:sldMkLst>
        <pc:spChg chg="add mod">
          <ac:chgData name="Eldomery, Mohammad" userId="b299fead-5454-4ed3-b6bf-25046f6cc3ed" providerId="ADAL" clId="{9AD9861C-7691-CA4E-9802-14E460DFF76F}" dt="2024-03-04T22:23:24.962" v="35" actId="20577"/>
          <ac:spMkLst>
            <pc:docMk/>
            <pc:sldMk cId="3073029025" sldId="266"/>
            <ac:spMk id="3" creationId="{4451F5CF-59D9-ACD1-8BF9-E15A90FEEE5C}"/>
          </ac:spMkLst>
        </pc:spChg>
      </pc:sldChg>
      <pc:sldChg chg="addSp delSp modSp mod">
        <pc:chgData name="Eldomery, Mohammad" userId="b299fead-5454-4ed3-b6bf-25046f6cc3ed" providerId="ADAL" clId="{9AD9861C-7691-CA4E-9802-14E460DFF76F}" dt="2024-03-04T22:23:01.414" v="29" actId="20577"/>
        <pc:sldMkLst>
          <pc:docMk/>
          <pc:sldMk cId="1325254825" sldId="267"/>
        </pc:sldMkLst>
        <pc:spChg chg="add del">
          <ac:chgData name="Eldomery, Mohammad" userId="b299fead-5454-4ed3-b6bf-25046f6cc3ed" providerId="ADAL" clId="{9AD9861C-7691-CA4E-9802-14E460DFF76F}" dt="2024-03-04T22:22:52.461" v="25" actId="22"/>
          <ac:spMkLst>
            <pc:docMk/>
            <pc:sldMk cId="1325254825" sldId="267"/>
            <ac:spMk id="3" creationId="{85E250F3-27AF-96B0-29B7-FC9DA36CFEF5}"/>
          </ac:spMkLst>
        </pc:spChg>
        <pc:spChg chg="add mod">
          <ac:chgData name="Eldomery, Mohammad" userId="b299fead-5454-4ed3-b6bf-25046f6cc3ed" providerId="ADAL" clId="{9AD9861C-7691-CA4E-9802-14E460DFF76F}" dt="2024-03-04T22:23:01.414" v="29" actId="20577"/>
          <ac:spMkLst>
            <pc:docMk/>
            <pc:sldMk cId="1325254825" sldId="267"/>
            <ac:spMk id="5" creationId="{75710EA3-A783-D605-4CE1-461396FE5377}"/>
          </ac:spMkLst>
        </pc:spChg>
      </pc:sldChg>
      <pc:sldChg chg="addSp modSp mod">
        <pc:chgData name="Eldomery, Mohammad" userId="b299fead-5454-4ed3-b6bf-25046f6cc3ed" providerId="ADAL" clId="{9AD9861C-7691-CA4E-9802-14E460DFF76F}" dt="2024-03-04T22:22:30.541" v="19" actId="207"/>
        <pc:sldMkLst>
          <pc:docMk/>
          <pc:sldMk cId="2996272249" sldId="283"/>
        </pc:sldMkLst>
        <pc:spChg chg="add mod">
          <ac:chgData name="Eldomery, Mohammad" userId="b299fead-5454-4ed3-b6bf-25046f6cc3ed" providerId="ADAL" clId="{9AD9861C-7691-CA4E-9802-14E460DFF76F}" dt="2024-03-04T22:22:30.541" v="19" actId="207"/>
          <ac:spMkLst>
            <pc:docMk/>
            <pc:sldMk cId="2996272249" sldId="283"/>
            <ac:spMk id="3" creationId="{46C6822E-1CAB-99DB-219F-E59E769020B1}"/>
          </ac:spMkLst>
        </pc:spChg>
      </pc:sldChg>
    </pc:docChg>
  </pc:docChgLst>
  <pc:docChgLst>
    <pc:chgData name="Eldomery, Mohammad" userId="b299fead-5454-4ed3-b6bf-25046f6cc3ed" providerId="ADAL" clId="{98CC8D79-3F99-4C6E-ACA3-330363F8525B}"/>
    <pc:docChg chg="custSel addSld delSld modSld sldOrd">
      <pc:chgData name="Eldomery, Mohammad" userId="b299fead-5454-4ed3-b6bf-25046f6cc3ed" providerId="ADAL" clId="{98CC8D79-3F99-4C6E-ACA3-330363F8525B}" dt="2024-05-03T17:29:25.569" v="60" actId="1076"/>
      <pc:docMkLst>
        <pc:docMk/>
      </pc:docMkLst>
      <pc:sldChg chg="ord">
        <pc:chgData name="Eldomery, Mohammad" userId="b299fead-5454-4ed3-b6bf-25046f6cc3ed" providerId="ADAL" clId="{98CC8D79-3F99-4C6E-ACA3-330363F8525B}" dt="2024-05-01T21:33:27.490" v="7"/>
        <pc:sldMkLst>
          <pc:docMk/>
          <pc:sldMk cId="2327999316" sldId="257"/>
        </pc:sldMkLst>
      </pc:sldChg>
      <pc:sldChg chg="delSp del mod">
        <pc:chgData name="Eldomery, Mohammad" userId="b299fead-5454-4ed3-b6bf-25046f6cc3ed" providerId="ADAL" clId="{98CC8D79-3F99-4C6E-ACA3-330363F8525B}" dt="2024-05-03T14:24:49.332" v="53" actId="47"/>
        <pc:sldMkLst>
          <pc:docMk/>
          <pc:sldMk cId="542562300" sldId="264"/>
        </pc:sldMkLst>
        <pc:picChg chg="del">
          <ac:chgData name="Eldomery, Mohammad" userId="b299fead-5454-4ed3-b6bf-25046f6cc3ed" providerId="ADAL" clId="{98CC8D79-3F99-4C6E-ACA3-330363F8525B}" dt="2024-05-03T14:24:46.984" v="52" actId="478"/>
          <ac:picMkLst>
            <pc:docMk/>
            <pc:sldMk cId="542562300" sldId="264"/>
            <ac:picMk id="4" creationId="{FDA7AD3B-D3BB-BB47-77A1-0581F57FB910}"/>
          </ac:picMkLst>
        </pc:picChg>
      </pc:sldChg>
      <pc:sldChg chg="addSp delSp modSp new mod">
        <pc:chgData name="Eldomery, Mohammad" userId="b299fead-5454-4ed3-b6bf-25046f6cc3ed" providerId="ADAL" clId="{98CC8D79-3F99-4C6E-ACA3-330363F8525B}" dt="2024-05-02T18:02:54.598" v="45" actId="1076"/>
        <pc:sldMkLst>
          <pc:docMk/>
          <pc:sldMk cId="2731490080" sldId="284"/>
        </pc:sldMkLst>
        <pc:spChg chg="del">
          <ac:chgData name="Eldomery, Mohammad" userId="b299fead-5454-4ed3-b6bf-25046f6cc3ed" providerId="ADAL" clId="{98CC8D79-3F99-4C6E-ACA3-330363F8525B}" dt="2024-05-01T21:33:51.609" v="12"/>
          <ac:spMkLst>
            <pc:docMk/>
            <pc:sldMk cId="2731490080" sldId="284"/>
            <ac:spMk id="3" creationId="{9BB769B2-FFED-E6CE-545C-593DEF18338D}"/>
          </ac:spMkLst>
        </pc:spChg>
        <pc:picChg chg="add mod">
          <ac:chgData name="Eldomery, Mohammad" userId="b299fead-5454-4ed3-b6bf-25046f6cc3ed" providerId="ADAL" clId="{98CC8D79-3F99-4C6E-ACA3-330363F8525B}" dt="2024-05-02T18:02:54.598" v="45" actId="1076"/>
          <ac:picMkLst>
            <pc:docMk/>
            <pc:sldMk cId="2731490080" sldId="284"/>
            <ac:picMk id="5" creationId="{F197B277-1C41-8956-B11B-C095936D55CD}"/>
          </ac:picMkLst>
        </pc:picChg>
      </pc:sldChg>
      <pc:sldChg chg="addSp delSp modSp new mod">
        <pc:chgData name="Eldomery, Mohammad" userId="b299fead-5454-4ed3-b6bf-25046f6cc3ed" providerId="ADAL" clId="{98CC8D79-3F99-4C6E-ACA3-330363F8525B}" dt="2024-05-02T18:03:05.713" v="48" actId="478"/>
        <pc:sldMkLst>
          <pc:docMk/>
          <pc:sldMk cId="1002006806" sldId="285"/>
        </pc:sldMkLst>
        <pc:spChg chg="del">
          <ac:chgData name="Eldomery, Mohammad" userId="b299fead-5454-4ed3-b6bf-25046f6cc3ed" providerId="ADAL" clId="{98CC8D79-3F99-4C6E-ACA3-330363F8525B}" dt="2024-05-02T18:03:05.713" v="48" actId="478"/>
          <ac:spMkLst>
            <pc:docMk/>
            <pc:sldMk cId="1002006806" sldId="285"/>
            <ac:spMk id="2" creationId="{A1FD57F1-8B2F-B6FA-E787-692C88C7E385}"/>
          </ac:spMkLst>
        </pc:spChg>
        <pc:spChg chg="del">
          <ac:chgData name="Eldomery, Mohammad" userId="b299fead-5454-4ed3-b6bf-25046f6cc3ed" providerId="ADAL" clId="{98CC8D79-3F99-4C6E-ACA3-330363F8525B}" dt="2024-05-01T21:33:57.615" v="15"/>
          <ac:spMkLst>
            <pc:docMk/>
            <pc:sldMk cId="1002006806" sldId="285"/>
            <ac:spMk id="3" creationId="{DC51916D-54DF-59B9-A7F5-4FC541B0D51D}"/>
          </ac:spMkLst>
        </pc:spChg>
        <pc:picChg chg="add mod">
          <ac:chgData name="Eldomery, Mohammad" userId="b299fead-5454-4ed3-b6bf-25046f6cc3ed" providerId="ADAL" clId="{98CC8D79-3F99-4C6E-ACA3-330363F8525B}" dt="2024-05-02T18:03:01.322" v="47" actId="1076"/>
          <ac:picMkLst>
            <pc:docMk/>
            <pc:sldMk cId="1002006806" sldId="285"/>
            <ac:picMk id="5" creationId="{E552F506-7BC4-5A24-91AE-E767B2EA653F}"/>
          </ac:picMkLst>
        </pc:picChg>
      </pc:sldChg>
      <pc:sldChg chg="new">
        <pc:chgData name="Eldomery, Mohammad" userId="b299fead-5454-4ed3-b6bf-25046f6cc3ed" providerId="ADAL" clId="{98CC8D79-3F99-4C6E-ACA3-330363F8525B}" dt="2024-05-01T21:33:23.946" v="2" actId="680"/>
        <pc:sldMkLst>
          <pc:docMk/>
          <pc:sldMk cId="2396983392" sldId="286"/>
        </pc:sldMkLst>
      </pc:sldChg>
      <pc:sldChg chg="addSp delSp modSp new mod ord">
        <pc:chgData name="Eldomery, Mohammad" userId="b299fead-5454-4ed3-b6bf-25046f6cc3ed" providerId="ADAL" clId="{98CC8D79-3F99-4C6E-ACA3-330363F8525B}" dt="2024-05-03T17:29:25.569" v="60" actId="1076"/>
        <pc:sldMkLst>
          <pc:docMk/>
          <pc:sldMk cId="41049312" sldId="287"/>
        </pc:sldMkLst>
        <pc:spChg chg="del">
          <ac:chgData name="Eldomery, Mohammad" userId="b299fead-5454-4ed3-b6bf-25046f6cc3ed" providerId="ADAL" clId="{98CC8D79-3F99-4C6E-ACA3-330363F8525B}" dt="2024-05-01T21:33:39.190" v="8"/>
          <ac:spMkLst>
            <pc:docMk/>
            <pc:sldMk cId="41049312" sldId="287"/>
            <ac:spMk id="3" creationId="{390F6423-A010-40DB-76E1-0056A54D6E0A}"/>
          </ac:spMkLst>
        </pc:spChg>
        <pc:spChg chg="add del mod">
          <ac:chgData name="Eldomery, Mohammad" userId="b299fead-5454-4ed3-b6bf-25046f6cc3ed" providerId="ADAL" clId="{98CC8D79-3F99-4C6E-ACA3-330363F8525B}" dt="2024-05-03T17:27:04.803" v="55"/>
          <ac:spMkLst>
            <pc:docMk/>
            <pc:sldMk cId="41049312" sldId="287"/>
            <ac:spMk id="4" creationId="{1AD6CF8C-581E-5D13-1DE2-F1D22E541FB1}"/>
          </ac:spMkLst>
        </pc:spChg>
        <pc:picChg chg="add del mod">
          <ac:chgData name="Eldomery, Mohammad" userId="b299fead-5454-4ed3-b6bf-25046f6cc3ed" providerId="ADAL" clId="{98CC8D79-3F99-4C6E-ACA3-330363F8525B}" dt="2024-05-03T16:00:33.231" v="54" actId="478"/>
          <ac:picMkLst>
            <pc:docMk/>
            <pc:sldMk cId="41049312" sldId="287"/>
            <ac:picMk id="5" creationId="{334335BD-90F8-63E1-C763-5D8B9656797D}"/>
          </ac:picMkLst>
        </pc:picChg>
        <pc:picChg chg="add mod">
          <ac:chgData name="Eldomery, Mohammad" userId="b299fead-5454-4ed3-b6bf-25046f6cc3ed" providerId="ADAL" clId="{98CC8D79-3F99-4C6E-ACA3-330363F8525B}" dt="2024-05-03T17:29:25.569" v="60" actId="1076"/>
          <ac:picMkLst>
            <pc:docMk/>
            <pc:sldMk cId="41049312" sldId="287"/>
            <ac:picMk id="7" creationId="{28C46B89-BD33-1467-9CEA-16615FFE0391}"/>
          </ac:picMkLst>
        </pc:picChg>
      </pc:sldChg>
      <pc:sldChg chg="addSp delSp modSp new mod ord">
        <pc:chgData name="Eldomery, Mohammad" userId="b299fead-5454-4ed3-b6bf-25046f6cc3ed" providerId="ADAL" clId="{98CC8D79-3F99-4C6E-ACA3-330363F8525B}" dt="2024-05-02T18:26:10.673" v="51" actId="1076"/>
        <pc:sldMkLst>
          <pc:docMk/>
          <pc:sldMk cId="218742920" sldId="288"/>
        </pc:sldMkLst>
        <pc:spChg chg="mod">
          <ac:chgData name="Eldomery, Mohammad" userId="b299fead-5454-4ed3-b6bf-25046f6cc3ed" providerId="ADAL" clId="{98CC8D79-3F99-4C6E-ACA3-330363F8525B}" dt="2024-05-01T21:35:48.296" v="41" actId="20577"/>
          <ac:spMkLst>
            <pc:docMk/>
            <pc:sldMk cId="218742920" sldId="288"/>
            <ac:spMk id="2" creationId="{C73159B1-58FD-5EF7-4E4C-CACB00565B22}"/>
          </ac:spMkLst>
        </pc:spChg>
        <pc:spChg chg="del">
          <ac:chgData name="Eldomery, Mohammad" userId="b299fead-5454-4ed3-b6bf-25046f6cc3ed" providerId="ADAL" clId="{98CC8D79-3F99-4C6E-ACA3-330363F8525B}" dt="2024-05-01T21:35:40.188" v="21"/>
          <ac:spMkLst>
            <pc:docMk/>
            <pc:sldMk cId="218742920" sldId="288"/>
            <ac:spMk id="3" creationId="{F10E4AA3-FE1C-7B4E-6001-57BC55B95B40}"/>
          </ac:spMkLst>
        </pc:spChg>
        <pc:picChg chg="add mod">
          <ac:chgData name="Eldomery, Mohammad" userId="b299fead-5454-4ed3-b6bf-25046f6cc3ed" providerId="ADAL" clId="{98CC8D79-3F99-4C6E-ACA3-330363F8525B}" dt="2024-05-02T18:26:10.673" v="51" actId="1076"/>
          <ac:picMkLst>
            <pc:docMk/>
            <pc:sldMk cId="218742920" sldId="288"/>
            <ac:picMk id="5" creationId="{4BB0E480-71B8-CA94-FD5A-2031A9D047B5}"/>
          </ac:picMkLst>
        </pc:picChg>
      </pc:sldChg>
    </pc:docChg>
  </pc:docChgLst>
  <pc:docChgLst>
    <pc:chgData name="Eldomery, Mohammad" userId="b299fead-5454-4ed3-b6bf-25046f6cc3ed" providerId="ADAL" clId="{8E7189EE-8257-4459-8C4B-94589D5D0DA3}"/>
    <pc:docChg chg="modSld">
      <pc:chgData name="Eldomery, Mohammad" userId="b299fead-5454-4ed3-b6bf-25046f6cc3ed" providerId="ADAL" clId="{8E7189EE-8257-4459-8C4B-94589D5D0DA3}" dt="2024-03-04T22:37:38.307" v="19" actId="113"/>
      <pc:docMkLst>
        <pc:docMk/>
      </pc:docMkLst>
      <pc:sldChg chg="modSp mod">
        <pc:chgData name="Eldomery, Mohammad" userId="b299fead-5454-4ed3-b6bf-25046f6cc3ed" providerId="ADAL" clId="{8E7189EE-8257-4459-8C4B-94589D5D0DA3}" dt="2024-03-04T22:36:50.027" v="6" actId="2711"/>
        <pc:sldMkLst>
          <pc:docMk/>
          <pc:sldMk cId="2327999316" sldId="257"/>
        </pc:sldMkLst>
        <pc:spChg chg="mod">
          <ac:chgData name="Eldomery, Mohammad" userId="b299fead-5454-4ed3-b6bf-25046f6cc3ed" providerId="ADAL" clId="{8E7189EE-8257-4459-8C4B-94589D5D0DA3}" dt="2024-03-04T22:36:50.027" v="6" actId="2711"/>
          <ac:spMkLst>
            <pc:docMk/>
            <pc:sldMk cId="2327999316" sldId="257"/>
            <ac:spMk id="4" creationId="{7BB1B55B-E7EF-729D-470C-E89BCA6F0548}"/>
          </ac:spMkLst>
        </pc:spChg>
      </pc:sldChg>
      <pc:sldChg chg="modSp mod">
        <pc:chgData name="Eldomery, Mohammad" userId="b299fead-5454-4ed3-b6bf-25046f6cc3ed" providerId="ADAL" clId="{8E7189EE-8257-4459-8C4B-94589D5D0DA3}" dt="2024-03-04T22:37:21.383" v="14" actId="2711"/>
        <pc:sldMkLst>
          <pc:docMk/>
          <pc:sldMk cId="2712630988" sldId="261"/>
        </pc:sldMkLst>
        <pc:spChg chg="mod">
          <ac:chgData name="Eldomery, Mohammad" userId="b299fead-5454-4ed3-b6bf-25046f6cc3ed" providerId="ADAL" clId="{8E7189EE-8257-4459-8C4B-94589D5D0DA3}" dt="2024-03-04T22:37:21.383" v="14" actId="2711"/>
          <ac:spMkLst>
            <pc:docMk/>
            <pc:sldMk cId="2712630988" sldId="261"/>
            <ac:spMk id="3" creationId="{ECE17D04-4472-D53F-BF5D-5BC35306266D}"/>
          </ac:spMkLst>
        </pc:spChg>
      </pc:sldChg>
      <pc:sldChg chg="modSp mod">
        <pc:chgData name="Eldomery, Mohammad" userId="b299fead-5454-4ed3-b6bf-25046f6cc3ed" providerId="ADAL" clId="{8E7189EE-8257-4459-8C4B-94589D5D0DA3}" dt="2024-03-04T22:37:09.142" v="10" actId="113"/>
        <pc:sldMkLst>
          <pc:docMk/>
          <pc:sldMk cId="119568442" sldId="263"/>
        </pc:sldMkLst>
        <pc:spChg chg="mod">
          <ac:chgData name="Eldomery, Mohammad" userId="b299fead-5454-4ed3-b6bf-25046f6cc3ed" providerId="ADAL" clId="{8E7189EE-8257-4459-8C4B-94589D5D0DA3}" dt="2024-03-04T22:37:09.142" v="10" actId="113"/>
          <ac:spMkLst>
            <pc:docMk/>
            <pc:sldMk cId="119568442" sldId="263"/>
            <ac:spMk id="4" creationId="{91DDD90D-5BB8-797A-9A4D-F93A0A2FF0BE}"/>
          </ac:spMkLst>
        </pc:spChg>
      </pc:sldChg>
      <pc:sldChg chg="modSp mod">
        <pc:chgData name="Eldomery, Mohammad" userId="b299fead-5454-4ed3-b6bf-25046f6cc3ed" providerId="ADAL" clId="{8E7189EE-8257-4459-8C4B-94589D5D0DA3}" dt="2024-03-04T22:37:38.307" v="19" actId="113"/>
        <pc:sldMkLst>
          <pc:docMk/>
          <pc:sldMk cId="542562300" sldId="264"/>
        </pc:sldMkLst>
        <pc:spChg chg="mod">
          <ac:chgData name="Eldomery, Mohammad" userId="b299fead-5454-4ed3-b6bf-25046f6cc3ed" providerId="ADAL" clId="{8E7189EE-8257-4459-8C4B-94589D5D0DA3}" dt="2024-03-04T22:37:38.307" v="19" actId="113"/>
          <ac:spMkLst>
            <pc:docMk/>
            <pc:sldMk cId="542562300" sldId="264"/>
            <ac:spMk id="3" creationId="{82FCBF70-C0CC-EA81-6239-92141469C5C5}"/>
          </ac:spMkLst>
        </pc:spChg>
      </pc:sldChg>
      <pc:sldChg chg="modSp mod">
        <pc:chgData name="Eldomery, Mohammad" userId="b299fead-5454-4ed3-b6bf-25046f6cc3ed" providerId="ADAL" clId="{8E7189EE-8257-4459-8C4B-94589D5D0DA3}" dt="2024-03-04T22:37:33.360" v="18" actId="2711"/>
        <pc:sldMkLst>
          <pc:docMk/>
          <pc:sldMk cId="3593921143" sldId="265"/>
        </pc:sldMkLst>
        <pc:spChg chg="mod">
          <ac:chgData name="Eldomery, Mohammad" userId="b299fead-5454-4ed3-b6bf-25046f6cc3ed" providerId="ADAL" clId="{8E7189EE-8257-4459-8C4B-94589D5D0DA3}" dt="2024-03-04T22:37:33.360" v="18" actId="2711"/>
          <ac:spMkLst>
            <pc:docMk/>
            <pc:sldMk cId="3593921143" sldId="265"/>
            <ac:spMk id="3" creationId="{7C101644-7AAC-9E61-287B-0EF0F0D62CB1}"/>
          </ac:spMkLst>
        </pc:spChg>
      </pc:sldChg>
      <pc:sldChg chg="modSp mod">
        <pc:chgData name="Eldomery, Mohammad" userId="b299fead-5454-4ed3-b6bf-25046f6cc3ed" providerId="ADAL" clId="{8E7189EE-8257-4459-8C4B-94589D5D0DA3}" dt="2024-03-04T22:37:27.825" v="16" actId="113"/>
        <pc:sldMkLst>
          <pc:docMk/>
          <pc:sldMk cId="3073029025" sldId="266"/>
        </pc:sldMkLst>
        <pc:spChg chg="mod">
          <ac:chgData name="Eldomery, Mohammad" userId="b299fead-5454-4ed3-b6bf-25046f6cc3ed" providerId="ADAL" clId="{8E7189EE-8257-4459-8C4B-94589D5D0DA3}" dt="2024-03-04T22:37:27.825" v="16" actId="113"/>
          <ac:spMkLst>
            <pc:docMk/>
            <pc:sldMk cId="3073029025" sldId="266"/>
            <ac:spMk id="3" creationId="{4451F5CF-59D9-ACD1-8BF9-E15A90FEEE5C}"/>
          </ac:spMkLst>
        </pc:spChg>
      </pc:sldChg>
      <pc:sldChg chg="modSp mod">
        <pc:chgData name="Eldomery, Mohammad" userId="b299fead-5454-4ed3-b6bf-25046f6cc3ed" providerId="ADAL" clId="{8E7189EE-8257-4459-8C4B-94589D5D0DA3}" dt="2024-03-04T22:37:15.015" v="12" actId="113"/>
        <pc:sldMkLst>
          <pc:docMk/>
          <pc:sldMk cId="1325254825" sldId="267"/>
        </pc:sldMkLst>
        <pc:spChg chg="mod">
          <ac:chgData name="Eldomery, Mohammad" userId="b299fead-5454-4ed3-b6bf-25046f6cc3ed" providerId="ADAL" clId="{8E7189EE-8257-4459-8C4B-94589D5D0DA3}" dt="2024-03-04T22:37:15.015" v="12" actId="113"/>
          <ac:spMkLst>
            <pc:docMk/>
            <pc:sldMk cId="1325254825" sldId="267"/>
            <ac:spMk id="5" creationId="{75710EA3-A783-D605-4CE1-461396FE5377}"/>
          </ac:spMkLst>
        </pc:spChg>
      </pc:sldChg>
      <pc:sldChg chg="modSp mod">
        <pc:chgData name="Eldomery, Mohammad" userId="b299fead-5454-4ed3-b6bf-25046f6cc3ed" providerId="ADAL" clId="{8E7189EE-8257-4459-8C4B-94589D5D0DA3}" dt="2024-03-04T22:36:56.386" v="7" actId="113"/>
        <pc:sldMkLst>
          <pc:docMk/>
          <pc:sldMk cId="2996272249" sldId="283"/>
        </pc:sldMkLst>
        <pc:spChg chg="mod">
          <ac:chgData name="Eldomery, Mohammad" userId="b299fead-5454-4ed3-b6bf-25046f6cc3ed" providerId="ADAL" clId="{8E7189EE-8257-4459-8C4B-94589D5D0DA3}" dt="2024-03-04T22:36:56.386" v="7" actId="113"/>
          <ac:spMkLst>
            <pc:docMk/>
            <pc:sldMk cId="2996272249" sldId="283"/>
            <ac:spMk id="3" creationId="{46C6822E-1CAB-99DB-219F-E59E769020B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FE346-E436-436F-BD0A-4B88B7A7DBE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63973-E8B4-4F69-ABDB-21979B937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5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Supplementary Figure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3973-E8B4-4F69-ABDB-21979B9375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6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Supplementary Figure 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3973-E8B4-4F69-ABDB-21979B9375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1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/>
              <a:t>Supplementary figure 3a.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3973-E8B4-4F69-ABDB-21979B9375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/>
              <a:t>Supplementary figure 3b.</a:t>
            </a:r>
            <a:r>
              <a:rPr lang="en-US" sz="1200">
                <a:effectLst/>
                <a:latin typeface="Arial" panose="020B0604020202020204" pitchFamily="34" charset="0"/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3973-E8B4-4F69-ABDB-21979B9375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89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Supplementary figure 4a.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3973-E8B4-4F69-ABDB-21979B9375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43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Supplementary figure 4b.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3973-E8B4-4F69-ABDB-21979B9375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17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Supplementary figure 4c.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3973-E8B4-4F69-ABDB-21979B9375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6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6FDBA-1911-A081-57D1-658EFC2DB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57D19-02C7-8662-B27F-CC0FB0D13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FF8F7-916A-E27C-2E11-DEFFB8DEF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0843-1399-49B7-B88A-F79E207E2243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6E9D3-1481-03A1-C93A-8CD2630B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5B500-BDF4-9683-83BF-0DECAB349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BAB8-D1E5-4837-ADB6-D8C4F7735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7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C092C-7D9A-19E2-A93B-8F5424655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636993-4967-4B16-3189-E9DCFAFFE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548E5-B4A6-744E-DB67-608FE745C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0843-1399-49B7-B88A-F79E207E2243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E8ABA-C437-F93C-2751-26C177FB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244B6-4E79-3E73-E35F-6775DADC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BAB8-D1E5-4837-ADB6-D8C4F7735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1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9635C1-CB76-A64F-AC2A-B458BF823A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35138-9F5B-5C2F-9C88-171810094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33CB4-95C5-8244-5C59-F660EBC1D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0843-1399-49B7-B88A-F79E207E2243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21CEC-2778-71EE-95B6-8FC25F560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B8456-DB92-68DC-1A6A-68D9960B7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BAB8-D1E5-4837-ADB6-D8C4F7735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255F4-4980-D5A4-3433-1E1E4F586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29F3D-E8B6-A38C-8F41-E85925174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99C60-CBE5-0CC2-51FB-38F6CCFA8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0843-1399-49B7-B88A-F79E207E2243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6D9B-D177-FFD6-9FB8-039CD0B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7AEDA-ED55-709C-9B0A-3FA3F894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BAB8-D1E5-4837-ADB6-D8C4F7735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2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3370B-9B4F-D228-A012-C8C57FC3A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870FC-5572-ED59-9E45-9CC233497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89D89-C1CC-B8A7-442E-9E10EA86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0843-1399-49B7-B88A-F79E207E2243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47C58-B602-9244-574B-03C19C4D9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04188-6D1A-0734-147C-66FA6ED7A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BAB8-D1E5-4837-ADB6-D8C4F7735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2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9DC4-ECE6-7C98-9640-210CBA74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815FC-71B3-DB7A-F544-D808281B9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BC174-E9B2-B571-DF1B-74D20B74A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E0731-0907-FE90-E58D-C895F619C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0843-1399-49B7-B88A-F79E207E2243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9736-9968-3281-9831-049DF281D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AD1FA-E968-F3AD-EE6B-DC9B21DBD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BAB8-D1E5-4837-ADB6-D8C4F7735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8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3F4F-1049-E31D-5B65-A6F4E13B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99AA1-FD80-0760-191A-611E6EE3F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5931C-6E0B-2DC3-4A76-4C9796152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8AEEBD-C5E3-3BCA-FFA3-0EA845A1A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D6636-865C-D4AA-3963-87FC2ABE70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0E3899-56F2-420C-7589-5ECBDAF00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0843-1399-49B7-B88A-F79E207E2243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FE7730-C8B3-2800-DDE0-B3F8B584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35B4DC-79A3-7E30-2DB3-BB788CBB0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BAB8-D1E5-4837-ADB6-D8C4F7735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2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951D8-64C1-CF18-F8F0-1DE639B71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6D4FCA-0F67-248A-CADA-1D2523315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0843-1399-49B7-B88A-F79E207E2243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4F1924-92D5-2464-5EEA-CA0CB3D0E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C762A-CF69-0B88-D557-2B4481DDA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BAB8-D1E5-4837-ADB6-D8C4F7735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8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2970F-DB7E-25C3-A78F-651FF43D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0843-1399-49B7-B88A-F79E207E2243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B31F7C-4257-773D-8551-4C0D7463D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A5202-4638-5948-7CD8-22984C4F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BAB8-D1E5-4837-ADB6-D8C4F7735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9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30F1-084D-E77E-671D-0D6A0D4E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4C7FC-B01C-BD67-3687-A14563092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76C0A-A0F6-4E52-C970-97584FA15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2B8E0-6508-3E1F-6D7A-3FC679A49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0843-1399-49B7-B88A-F79E207E2243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73A86-896E-BB9A-D5D8-7567D2EA6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8FA62-4D7B-9FC3-DBF7-43F8C5A98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BAB8-D1E5-4837-ADB6-D8C4F7735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6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D85FD-60E2-2065-EABB-C51438FA5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2D72AD-A1EC-C289-11EE-BC961D6E61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6F920-2B34-85F2-D784-B19095A7E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D431E-DD8B-29CF-11AA-6A8516766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0843-1399-49B7-B88A-F79E207E2243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A602-6BAF-598B-8C85-3826352D1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4325A-EDBD-2D48-1BA8-038D04B7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BAB8-D1E5-4837-ADB6-D8C4F7735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2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1839A6-15E4-2038-31D7-0C39658C5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B1A99-543F-4F50-4C2B-2A25E0405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C0D3-23A0-3859-B74E-23600F39C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50843-1399-49B7-B88A-F79E207E2243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C88A0-122C-7DE5-31B0-98F06267F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A7559-6A7A-4EC4-26F1-7A458E932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4BAB8-D1E5-4837-ADB6-D8C4F7735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1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pie chart with numbers and symbols&#10;&#10;Description automatically generated">
            <a:extLst>
              <a:ext uri="{FF2B5EF4-FFF2-40B4-BE49-F238E27FC236}">
                <a16:creationId xmlns:a16="http://schemas.microsoft.com/office/drawing/2014/main" id="{528F55A6-7BB7-C0A0-DE94-18101BD0E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42" y="489224"/>
            <a:ext cx="7977595" cy="533317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B1B55B-E7EF-729D-470C-E89BCA6F0548}"/>
              </a:ext>
            </a:extLst>
          </p:cNvPr>
          <p:cNvSpPr txBox="1"/>
          <p:nvPr/>
        </p:nvSpPr>
        <p:spPr>
          <a:xfrm>
            <a:off x="273862" y="62039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Arial "/>
              </a:rPr>
              <a:t>Supplementary Figure 1.</a:t>
            </a:r>
          </a:p>
        </p:txBody>
      </p:sp>
    </p:spTree>
    <p:extLst>
      <p:ext uri="{BB962C8B-B14F-4D97-AF65-F5344CB8AC3E}">
        <p14:creationId xmlns:p14="http://schemas.microsoft.com/office/powerpoint/2010/main" val="232799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C6822E-1CAB-99DB-219F-E59E769020B1}"/>
              </a:ext>
            </a:extLst>
          </p:cNvPr>
          <p:cNvSpPr txBox="1"/>
          <p:nvPr/>
        </p:nvSpPr>
        <p:spPr>
          <a:xfrm>
            <a:off x="189187" y="6455365"/>
            <a:ext cx="6201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Supplementary Figure 2.</a:t>
            </a:r>
            <a:endParaRPr lang="en-US" b="1"/>
          </a:p>
        </p:txBody>
      </p:sp>
      <p:pic>
        <p:nvPicPr>
          <p:cNvPr id="18" name="Content Placeholder 17" descr="A graph with a bar chart&#10;&#10;Description automatically generated with medium confidence">
            <a:extLst>
              <a:ext uri="{FF2B5EF4-FFF2-40B4-BE49-F238E27FC236}">
                <a16:creationId xmlns:a16="http://schemas.microsoft.com/office/drawing/2014/main" id="{B0E8A690-7E00-0D1E-311A-6DC0A53DD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4" y="97721"/>
            <a:ext cx="12158930" cy="5521301"/>
          </a:xfrm>
        </p:spPr>
      </p:pic>
    </p:spTree>
    <p:extLst>
      <p:ext uri="{BB962C8B-B14F-4D97-AF65-F5344CB8AC3E}">
        <p14:creationId xmlns:p14="http://schemas.microsoft.com/office/powerpoint/2010/main" val="299627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7D534731-3F62-C09D-4325-A0F1C5A87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2" y="266989"/>
            <a:ext cx="11055208" cy="646104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DDD90D-5BB8-797A-9A4D-F93A0A2FF0BE}"/>
              </a:ext>
            </a:extLst>
          </p:cNvPr>
          <p:cNvSpPr txBox="1"/>
          <p:nvPr/>
        </p:nvSpPr>
        <p:spPr>
          <a:xfrm>
            <a:off x="0" y="6289255"/>
            <a:ext cx="6096000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b="1">
                <a:latin typeface="Arial "/>
              </a:rPr>
              <a:t>Supplementary Figure 3a. </a:t>
            </a:r>
          </a:p>
        </p:txBody>
      </p:sp>
    </p:spTree>
    <p:extLst>
      <p:ext uri="{BB962C8B-B14F-4D97-AF65-F5344CB8AC3E}">
        <p14:creationId xmlns:p14="http://schemas.microsoft.com/office/powerpoint/2010/main" val="119568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graph with numbers and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EFDA0AED-4280-3E05-BF49-031CC4007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2" y="233795"/>
            <a:ext cx="10902229" cy="639040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710EA3-A783-D605-4CE1-461396FE5377}"/>
              </a:ext>
            </a:extLst>
          </p:cNvPr>
          <p:cNvSpPr txBox="1"/>
          <p:nvPr/>
        </p:nvSpPr>
        <p:spPr>
          <a:xfrm>
            <a:off x="0" y="6291050"/>
            <a:ext cx="6096000" cy="566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b="1">
                <a:latin typeface="Arial "/>
              </a:rPr>
              <a:t>Supplementary Figure 3b.</a:t>
            </a:r>
            <a:r>
              <a:rPr lang="en-US" sz="1800" b="1">
                <a:effectLst/>
                <a:latin typeface="Arial "/>
              </a:rPr>
              <a:t> </a:t>
            </a:r>
            <a:endParaRPr lang="en-US" b="1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32525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E17D04-4472-D53F-BF5D-5BC35306266D}"/>
              </a:ext>
            </a:extLst>
          </p:cNvPr>
          <p:cNvSpPr txBox="1"/>
          <p:nvPr/>
        </p:nvSpPr>
        <p:spPr>
          <a:xfrm>
            <a:off x="16214" y="638769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Arial "/>
              </a:rPr>
              <a:t>Supplementary figure 4a.</a:t>
            </a:r>
          </a:p>
          <a:p>
            <a:endParaRPr lang="en-US" b="1">
              <a:latin typeface="Arial "/>
            </a:endParaRPr>
          </a:p>
        </p:txBody>
      </p:sp>
      <p:pic>
        <p:nvPicPr>
          <p:cNvPr id="7" name="Picture 6" descr="A graph with multiple colored lines&#10;&#10;Description automatically generated with medium confidence">
            <a:extLst>
              <a:ext uri="{FF2B5EF4-FFF2-40B4-BE49-F238E27FC236}">
                <a16:creationId xmlns:a16="http://schemas.microsoft.com/office/drawing/2014/main" id="{EECBE381-5792-9825-7FC9-A49456E6A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3" y="593312"/>
            <a:ext cx="11925514" cy="528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3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51F5CF-59D9-ACD1-8BF9-E15A90FEEE5C}"/>
              </a:ext>
            </a:extLst>
          </p:cNvPr>
          <p:cNvSpPr txBox="1"/>
          <p:nvPr/>
        </p:nvSpPr>
        <p:spPr>
          <a:xfrm>
            <a:off x="84083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Arial "/>
              </a:rPr>
              <a:t>Supplementary Figure 4b.</a:t>
            </a:r>
          </a:p>
        </p:txBody>
      </p:sp>
      <p:pic>
        <p:nvPicPr>
          <p:cNvPr id="7" name="Picture 6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666E857C-EA17-C954-9536-58976E734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460"/>
            <a:ext cx="12192000" cy="499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2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101644-7AAC-9E61-287B-0EF0F0D62CB1}"/>
              </a:ext>
            </a:extLst>
          </p:cNvPr>
          <p:cNvSpPr txBox="1"/>
          <p:nvPr/>
        </p:nvSpPr>
        <p:spPr>
          <a:xfrm>
            <a:off x="19272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Arial "/>
              </a:rPr>
              <a:t>Supplementary Figure 4c. </a:t>
            </a:r>
          </a:p>
        </p:txBody>
      </p:sp>
      <p:pic>
        <p:nvPicPr>
          <p:cNvPr id="7" name="Picture 6" descr="A graph with multiple lines&#10;&#10;Description automatically generated with medium confidence">
            <a:extLst>
              <a:ext uri="{FF2B5EF4-FFF2-40B4-BE49-F238E27FC236}">
                <a16:creationId xmlns:a16="http://schemas.microsoft.com/office/drawing/2014/main" id="{3E6C56B8-9A73-3E69-86EB-245EE5267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41" y="918967"/>
            <a:ext cx="11055118" cy="50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21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63</Words>
  <Application>Microsoft Office PowerPoint</Application>
  <PresentationFormat>Widescreen</PresentationFormat>
  <Paragraphs>21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Eldomery, Mohammad</dc:creator>
  <cp:lastModifiedBy>Eldomery, Mohammad</cp:lastModifiedBy>
  <cp:revision>1</cp:revision>
  <dcterms:created xsi:type="dcterms:W3CDTF">2023-09-22T15:05:03Z</dcterms:created>
  <dcterms:modified xsi:type="dcterms:W3CDTF">2024-05-22T19:55:14Z</dcterms:modified>
</cp:coreProperties>
</file>