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" userDrawn="1">
          <p15:clr>
            <a:srgbClr val="A4A3A4"/>
          </p15:clr>
        </p15:guide>
        <p15:guide id="2" pos="3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E79"/>
    <a:srgbClr val="D5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038"/>
    <p:restoredTop sz="94630"/>
  </p:normalViewPr>
  <p:slideViewPr>
    <p:cSldViewPr snapToGrid="0" snapToObjects="1" showGuides="1">
      <p:cViewPr varScale="1">
        <p:scale>
          <a:sx n="83" d="100"/>
          <a:sy n="83" d="100"/>
        </p:scale>
        <p:origin x="2152" y="208"/>
      </p:cViewPr>
      <p:guideLst>
        <p:guide orient="horz" pos="144"/>
        <p:guide pos="3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9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6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1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3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2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6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9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5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44505-9BDF-5047-80AF-A45512D694AB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F02C6-7718-4642-B523-FE6E0B631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6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E4C2EF6-834D-6D40-B746-DD4293843491}"/>
              </a:ext>
            </a:extLst>
          </p:cNvPr>
          <p:cNvSpPr txBox="1"/>
          <p:nvPr/>
        </p:nvSpPr>
        <p:spPr>
          <a:xfrm>
            <a:off x="0" y="9500573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Sup 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D95D48A-2206-5345-B99C-B447F9F47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200"/>
            <a:ext cx="40640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32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19973</TotalTime>
  <Words>3</Words>
  <Application>Microsoft Macintosh PowerPoint</Application>
  <PresentationFormat>Format 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Solène Denolly</dc:creator>
  <cp:lastModifiedBy>Vincent LEGROS</cp:lastModifiedBy>
  <cp:revision>160</cp:revision>
  <dcterms:created xsi:type="dcterms:W3CDTF">2020-07-06T13:20:09Z</dcterms:created>
  <dcterms:modified xsi:type="dcterms:W3CDTF">2020-08-26T16:10:43Z</dcterms:modified>
</cp:coreProperties>
</file>